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51F567-14E4-AA1F-E2B4-0A20BA0E1005}" v="44" dt="2024-07-18T13:45:22.705"/>
    <p1510:client id="{FAC69F23-CCFD-3602-995E-D09D98A6AE3D}" v="24" dt="2024-07-19T18:38:55.6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sa Liu" userId="S::ziyang.liu@mail.mcgill.ca::32d0258e-b4d2-4a24-ab05-95078a3f9f50" providerId="AD" clId="Web-{CAE36E11-5C4C-5CAE-DB5E-00CB6CA5C66D}"/>
    <pc:docChg chg="addSld delSld modSld sldOrd">
      <pc:chgData name="Alisa Liu" userId="S::ziyang.liu@mail.mcgill.ca::32d0258e-b4d2-4a24-ab05-95078a3f9f50" providerId="AD" clId="Web-{CAE36E11-5C4C-5CAE-DB5E-00CB6CA5C66D}" dt="2024-06-30T19:21:42.542" v="1553" actId="20577"/>
      <pc:docMkLst>
        <pc:docMk/>
      </pc:docMkLst>
      <pc:sldChg chg="del">
        <pc:chgData name="Alisa Liu" userId="S::ziyang.liu@mail.mcgill.ca::32d0258e-b4d2-4a24-ab05-95078a3f9f50" providerId="AD" clId="Web-{CAE36E11-5C4C-5CAE-DB5E-00CB6CA5C66D}" dt="2024-06-29T18:49:40.469" v="1"/>
        <pc:sldMkLst>
          <pc:docMk/>
          <pc:sldMk cId="109857222" sldId="256"/>
        </pc:sldMkLst>
      </pc:sldChg>
      <pc:sldChg chg="modSp add">
        <pc:chgData name="Alisa Liu" userId="S::ziyang.liu@mail.mcgill.ca::32d0258e-b4d2-4a24-ab05-95078a3f9f50" providerId="AD" clId="Web-{CAE36E11-5C4C-5CAE-DB5E-00CB6CA5C66D}" dt="2024-06-29T18:52:30.842" v="80" actId="20577"/>
        <pc:sldMkLst>
          <pc:docMk/>
          <pc:sldMk cId="3652704905" sldId="257"/>
        </pc:sldMkLst>
        <pc:spChg chg="mod">
          <ac:chgData name="Alisa Liu" userId="S::ziyang.liu@mail.mcgill.ca::32d0258e-b4d2-4a24-ab05-95078a3f9f50" providerId="AD" clId="Web-{CAE36E11-5C4C-5CAE-DB5E-00CB6CA5C66D}" dt="2024-06-29T18:52:30.842" v="80" actId="20577"/>
          <ac:spMkLst>
            <pc:docMk/>
            <pc:sldMk cId="3652704905" sldId="257"/>
            <ac:spMk id="5" creationId="{91F1A43C-D204-0621-929A-9A25671B657A}"/>
          </ac:spMkLst>
        </pc:spChg>
      </pc:sldChg>
      <pc:sldChg chg="addSp modSp add replId modNotes">
        <pc:chgData name="Alisa Liu" userId="S::ziyang.liu@mail.mcgill.ca::32d0258e-b4d2-4a24-ab05-95078a3f9f50" providerId="AD" clId="Web-{CAE36E11-5C4C-5CAE-DB5E-00CB6CA5C66D}" dt="2024-06-30T18:45:57.508" v="985" actId="20577"/>
        <pc:sldMkLst>
          <pc:docMk/>
          <pc:sldMk cId="3254943953" sldId="258"/>
        </pc:sldMkLst>
        <pc:spChg chg="add mod">
          <ac:chgData name="Alisa Liu" userId="S::ziyang.liu@mail.mcgill.ca::32d0258e-b4d2-4a24-ab05-95078a3f9f50" providerId="AD" clId="Web-{CAE36E11-5C4C-5CAE-DB5E-00CB6CA5C66D}" dt="2024-06-30T18:45:57.508" v="985" actId="20577"/>
          <ac:spMkLst>
            <pc:docMk/>
            <pc:sldMk cId="3254943953" sldId="258"/>
            <ac:spMk id="2" creationId="{01EA08BD-6B55-7524-BA1F-7F5BFE3F7DB1}"/>
          </ac:spMkLst>
        </pc:spChg>
        <pc:spChg chg="add mod">
          <ac:chgData name="Alisa Liu" userId="S::ziyang.liu@mail.mcgill.ca::32d0258e-b4d2-4a24-ab05-95078a3f9f50" providerId="AD" clId="Web-{CAE36E11-5C4C-5CAE-DB5E-00CB6CA5C66D}" dt="2024-06-30T18:45:44.976" v="983" actId="14100"/>
          <ac:spMkLst>
            <pc:docMk/>
            <pc:sldMk cId="3254943953" sldId="258"/>
            <ac:spMk id="3" creationId="{FE0FB935-2BF3-8F89-5409-59E8DFA23AC9}"/>
          </ac:spMkLst>
        </pc:spChg>
        <pc:spChg chg="mod">
          <ac:chgData name="Alisa Liu" userId="S::ziyang.liu@mail.mcgill.ca::32d0258e-b4d2-4a24-ab05-95078a3f9f50" providerId="AD" clId="Web-{CAE36E11-5C4C-5CAE-DB5E-00CB6CA5C66D}" dt="2024-06-30T18:29:43.568" v="737" actId="14100"/>
          <ac:spMkLst>
            <pc:docMk/>
            <pc:sldMk cId="3254943953" sldId="258"/>
            <ac:spMk id="5" creationId="{91F1A43C-D204-0621-929A-9A25671B657A}"/>
          </ac:spMkLst>
        </pc:spChg>
      </pc:sldChg>
      <pc:sldChg chg="addSp delSp modSp add replId modNotes">
        <pc:chgData name="Alisa Liu" userId="S::ziyang.liu@mail.mcgill.ca::32d0258e-b4d2-4a24-ab05-95078a3f9f50" providerId="AD" clId="Web-{CAE36E11-5C4C-5CAE-DB5E-00CB6CA5C66D}" dt="2024-06-30T18:58:01.500" v="1019" actId="20577"/>
        <pc:sldMkLst>
          <pc:docMk/>
          <pc:sldMk cId="2789244447" sldId="259"/>
        </pc:sldMkLst>
        <pc:spChg chg="mod">
          <ac:chgData name="Alisa Liu" userId="S::ziyang.liu@mail.mcgill.ca::32d0258e-b4d2-4a24-ab05-95078a3f9f50" providerId="AD" clId="Web-{CAE36E11-5C4C-5CAE-DB5E-00CB6CA5C66D}" dt="2024-06-30T18:46:02.039" v="987" actId="20577"/>
          <ac:spMkLst>
            <pc:docMk/>
            <pc:sldMk cId="2789244447" sldId="259"/>
            <ac:spMk id="2" creationId="{01EA08BD-6B55-7524-BA1F-7F5BFE3F7DB1}"/>
          </ac:spMkLst>
        </pc:spChg>
        <pc:spChg chg="add del mod">
          <ac:chgData name="Alisa Liu" userId="S::ziyang.liu@mail.mcgill.ca::32d0258e-b4d2-4a24-ab05-95078a3f9f50" providerId="AD" clId="Web-{CAE36E11-5C4C-5CAE-DB5E-00CB6CA5C66D}" dt="2024-06-30T16:51:27.866" v="309"/>
          <ac:spMkLst>
            <pc:docMk/>
            <pc:sldMk cId="2789244447" sldId="259"/>
            <ac:spMk id="3" creationId="{54497848-AB6A-57DA-02C7-9235AD404DCF}"/>
          </ac:spMkLst>
        </pc:spChg>
        <pc:spChg chg="mod">
          <ac:chgData name="Alisa Liu" userId="S::ziyang.liu@mail.mcgill.ca::32d0258e-b4d2-4a24-ab05-95078a3f9f50" providerId="AD" clId="Web-{CAE36E11-5C4C-5CAE-DB5E-00CB6CA5C66D}" dt="2024-06-30T18:58:01.500" v="1019" actId="20577"/>
          <ac:spMkLst>
            <pc:docMk/>
            <pc:sldMk cId="2789244447" sldId="259"/>
            <ac:spMk id="5" creationId="{91F1A43C-D204-0621-929A-9A25671B657A}"/>
          </ac:spMkLst>
        </pc:spChg>
        <pc:spChg chg="add del mod">
          <ac:chgData name="Alisa Liu" userId="S::ziyang.liu@mail.mcgill.ca::32d0258e-b4d2-4a24-ab05-95078a3f9f50" providerId="AD" clId="Web-{CAE36E11-5C4C-5CAE-DB5E-00CB6CA5C66D}" dt="2024-06-30T16:51:54.898" v="315"/>
          <ac:spMkLst>
            <pc:docMk/>
            <pc:sldMk cId="2789244447" sldId="259"/>
            <ac:spMk id="6" creationId="{0069C372-04AA-804C-B275-AE17FF615DD4}"/>
          </ac:spMkLst>
        </pc:spChg>
        <pc:spChg chg="add mod">
          <ac:chgData name="Alisa Liu" userId="S::ziyang.liu@mail.mcgill.ca::32d0258e-b4d2-4a24-ab05-95078a3f9f50" providerId="AD" clId="Web-{CAE36E11-5C4C-5CAE-DB5E-00CB6CA5C66D}" dt="2024-06-30T18:45:20.648" v="981" actId="14100"/>
          <ac:spMkLst>
            <pc:docMk/>
            <pc:sldMk cId="2789244447" sldId="259"/>
            <ac:spMk id="8" creationId="{1F5FD5BB-5009-FD53-44D7-5C37016CFB4E}"/>
          </ac:spMkLst>
        </pc:spChg>
      </pc:sldChg>
      <pc:sldChg chg="modSp add replId">
        <pc:chgData name="Alisa Liu" userId="S::ziyang.liu@mail.mcgill.ca::32d0258e-b4d2-4a24-ab05-95078a3f9f50" providerId="AD" clId="Web-{CAE36E11-5C4C-5CAE-DB5E-00CB6CA5C66D}" dt="2024-06-30T19:21:42.542" v="1553" actId="20577"/>
        <pc:sldMkLst>
          <pc:docMk/>
          <pc:sldMk cId="1517011564" sldId="260"/>
        </pc:sldMkLst>
        <pc:spChg chg="mod">
          <ac:chgData name="Alisa Liu" userId="S::ziyang.liu@mail.mcgill.ca::32d0258e-b4d2-4a24-ab05-95078a3f9f50" providerId="AD" clId="Web-{CAE36E11-5C4C-5CAE-DB5E-00CB6CA5C66D}" dt="2024-06-30T19:21:42.542" v="1553" actId="20577"/>
          <ac:spMkLst>
            <pc:docMk/>
            <pc:sldMk cId="1517011564" sldId="260"/>
            <ac:spMk id="2" creationId="{01EA08BD-6B55-7524-BA1F-7F5BFE3F7DB1}"/>
          </ac:spMkLst>
        </pc:spChg>
        <pc:spChg chg="mod">
          <ac:chgData name="Alisa Liu" userId="S::ziyang.liu@mail.mcgill.ca::32d0258e-b4d2-4a24-ab05-95078a3f9f50" providerId="AD" clId="Web-{CAE36E11-5C4C-5CAE-DB5E-00CB6CA5C66D}" dt="2024-06-30T18:58:06.610" v="1023" actId="20577"/>
          <ac:spMkLst>
            <pc:docMk/>
            <pc:sldMk cId="1517011564" sldId="260"/>
            <ac:spMk id="5" creationId="{91F1A43C-D204-0621-929A-9A25671B657A}"/>
          </ac:spMkLst>
        </pc:spChg>
      </pc:sldChg>
      <pc:sldChg chg="addSp delSp modSp add replId modNotes">
        <pc:chgData name="Alisa Liu" userId="S::ziyang.liu@mail.mcgill.ca::32d0258e-b4d2-4a24-ab05-95078a3f9f50" providerId="AD" clId="Web-{CAE36E11-5C4C-5CAE-DB5E-00CB6CA5C66D}" dt="2024-06-30T18:58:03.625" v="1021" actId="20577"/>
        <pc:sldMkLst>
          <pc:docMk/>
          <pc:sldMk cId="10426319" sldId="261"/>
        </pc:sldMkLst>
        <pc:spChg chg="mod">
          <ac:chgData name="Alisa Liu" userId="S::ziyang.liu@mail.mcgill.ca::32d0258e-b4d2-4a24-ab05-95078a3f9f50" providerId="AD" clId="Web-{CAE36E11-5C4C-5CAE-DB5E-00CB6CA5C66D}" dt="2024-06-30T18:46:07.383" v="989" actId="20577"/>
          <ac:spMkLst>
            <pc:docMk/>
            <pc:sldMk cId="10426319" sldId="261"/>
            <ac:spMk id="2" creationId="{01EA08BD-6B55-7524-BA1F-7F5BFE3F7DB1}"/>
          </ac:spMkLst>
        </pc:spChg>
        <pc:spChg chg="mod">
          <ac:chgData name="Alisa Liu" userId="S::ziyang.liu@mail.mcgill.ca::32d0258e-b4d2-4a24-ab05-95078a3f9f50" providerId="AD" clId="Web-{CAE36E11-5C4C-5CAE-DB5E-00CB6CA5C66D}" dt="2024-06-30T18:58:03.625" v="1021" actId="20577"/>
          <ac:spMkLst>
            <pc:docMk/>
            <pc:sldMk cId="10426319" sldId="261"/>
            <ac:spMk id="5" creationId="{91F1A43C-D204-0621-929A-9A25671B657A}"/>
          </ac:spMkLst>
        </pc:spChg>
        <pc:spChg chg="add del mod">
          <ac:chgData name="Alisa Liu" userId="S::ziyang.liu@mail.mcgill.ca::32d0258e-b4d2-4a24-ab05-95078a3f9f50" providerId="AD" clId="Web-{CAE36E11-5C4C-5CAE-DB5E-00CB6CA5C66D}" dt="2024-06-30T18:45:07.257" v="978" actId="14100"/>
          <ac:spMkLst>
            <pc:docMk/>
            <pc:sldMk cId="10426319" sldId="261"/>
            <ac:spMk id="8" creationId="{1F5FD5BB-5009-FD53-44D7-5C37016CFB4E}"/>
          </ac:spMkLst>
        </pc:spChg>
      </pc:sldChg>
      <pc:sldChg chg="modSp add replId">
        <pc:chgData name="Alisa Liu" userId="S::ziyang.liu@mail.mcgill.ca::32d0258e-b4d2-4a24-ab05-95078a3f9f50" providerId="AD" clId="Web-{CAE36E11-5C4C-5CAE-DB5E-00CB6CA5C66D}" dt="2024-06-30T19:11:32.732" v="1420" actId="20577"/>
        <pc:sldMkLst>
          <pc:docMk/>
          <pc:sldMk cId="1755050111" sldId="262"/>
        </pc:sldMkLst>
        <pc:spChg chg="mod">
          <ac:chgData name="Alisa Liu" userId="S::ziyang.liu@mail.mcgill.ca::32d0258e-b4d2-4a24-ab05-95078a3f9f50" providerId="AD" clId="Web-{CAE36E11-5C4C-5CAE-DB5E-00CB6CA5C66D}" dt="2024-06-30T19:11:32.732" v="1420" actId="20577"/>
          <ac:spMkLst>
            <pc:docMk/>
            <pc:sldMk cId="1755050111" sldId="262"/>
            <ac:spMk id="2" creationId="{01EA08BD-6B55-7524-BA1F-7F5BFE3F7DB1}"/>
          </ac:spMkLst>
        </pc:spChg>
        <pc:spChg chg="mod">
          <ac:chgData name="Alisa Liu" userId="S::ziyang.liu@mail.mcgill.ca::32d0258e-b4d2-4a24-ab05-95078a3f9f50" providerId="AD" clId="Web-{CAE36E11-5C4C-5CAE-DB5E-00CB6CA5C66D}" dt="2024-06-30T19:10:48.841" v="1406" actId="20577"/>
          <ac:spMkLst>
            <pc:docMk/>
            <pc:sldMk cId="1755050111" sldId="262"/>
            <ac:spMk id="5" creationId="{91F1A43C-D204-0621-929A-9A25671B657A}"/>
          </ac:spMkLst>
        </pc:spChg>
      </pc:sldChg>
      <pc:sldChg chg="addSp delSp modSp add replId">
        <pc:chgData name="Alisa Liu" userId="S::ziyang.liu@mail.mcgill.ca::32d0258e-b4d2-4a24-ab05-95078a3f9f50" providerId="AD" clId="Web-{CAE36E11-5C4C-5CAE-DB5E-00CB6CA5C66D}" dt="2024-06-30T19:19:27.097" v="1512" actId="20577"/>
        <pc:sldMkLst>
          <pc:docMk/>
          <pc:sldMk cId="2941509184" sldId="263"/>
        </pc:sldMkLst>
        <pc:spChg chg="del">
          <ac:chgData name="Alisa Liu" userId="S::ziyang.liu@mail.mcgill.ca::32d0258e-b4d2-4a24-ab05-95078a3f9f50" providerId="AD" clId="Web-{CAE36E11-5C4C-5CAE-DB5E-00CB6CA5C66D}" dt="2024-06-30T18:58:43.032" v="1041"/>
          <ac:spMkLst>
            <pc:docMk/>
            <pc:sldMk cId="2941509184" sldId="263"/>
            <ac:spMk id="2" creationId="{01EA08BD-6B55-7524-BA1F-7F5BFE3F7DB1}"/>
          </ac:spMkLst>
        </pc:spChg>
        <pc:spChg chg="mod">
          <ac:chgData name="Alisa Liu" userId="S::ziyang.liu@mail.mcgill.ca::32d0258e-b4d2-4a24-ab05-95078a3f9f50" providerId="AD" clId="Web-{CAE36E11-5C4C-5CAE-DB5E-00CB6CA5C66D}" dt="2024-06-30T18:58:35.626" v="1040" actId="20577"/>
          <ac:spMkLst>
            <pc:docMk/>
            <pc:sldMk cId="2941509184" sldId="263"/>
            <ac:spMk id="5" creationId="{91F1A43C-D204-0621-929A-9A25671B657A}"/>
          </ac:spMkLst>
        </pc:spChg>
        <pc:spChg chg="add mod">
          <ac:chgData name="Alisa Liu" userId="S::ziyang.liu@mail.mcgill.ca::32d0258e-b4d2-4a24-ab05-95078a3f9f50" providerId="AD" clId="Web-{CAE36E11-5C4C-5CAE-DB5E-00CB6CA5C66D}" dt="2024-06-30T19:19:27.097" v="1512" actId="20577"/>
          <ac:spMkLst>
            <pc:docMk/>
            <pc:sldMk cId="2941509184" sldId="263"/>
            <ac:spMk id="6" creationId="{5963BBBD-064E-655C-2143-A1C4204113BB}"/>
          </ac:spMkLst>
        </pc:spChg>
      </pc:sldChg>
      <pc:sldChg chg="modSp add ord replId">
        <pc:chgData name="Alisa Liu" userId="S::ziyang.liu@mail.mcgill.ca::32d0258e-b4d2-4a24-ab05-95078a3f9f50" providerId="AD" clId="Web-{CAE36E11-5C4C-5CAE-DB5E-00CB6CA5C66D}" dt="2024-06-30T19:11:49.389" v="1428" actId="20577"/>
        <pc:sldMkLst>
          <pc:docMk/>
          <pc:sldMk cId="2142049896" sldId="264"/>
        </pc:sldMkLst>
        <pc:spChg chg="mod">
          <ac:chgData name="Alisa Liu" userId="S::ziyang.liu@mail.mcgill.ca::32d0258e-b4d2-4a24-ab05-95078a3f9f50" providerId="AD" clId="Web-{CAE36E11-5C4C-5CAE-DB5E-00CB6CA5C66D}" dt="2024-06-30T19:11:49.389" v="1428" actId="20577"/>
          <ac:spMkLst>
            <pc:docMk/>
            <pc:sldMk cId="2142049896" sldId="264"/>
            <ac:spMk id="2" creationId="{01EA08BD-6B55-7524-BA1F-7F5BFE3F7DB1}"/>
          </ac:spMkLst>
        </pc:spChg>
        <pc:spChg chg="mod">
          <ac:chgData name="Alisa Liu" userId="S::ziyang.liu@mail.mcgill.ca::32d0258e-b4d2-4a24-ab05-95078a3f9f50" providerId="AD" clId="Web-{CAE36E11-5C4C-5CAE-DB5E-00CB6CA5C66D}" dt="2024-06-30T19:10:44.560" v="1401" actId="20577"/>
          <ac:spMkLst>
            <pc:docMk/>
            <pc:sldMk cId="2142049896" sldId="264"/>
            <ac:spMk id="5" creationId="{91F1A43C-D204-0621-929A-9A25671B657A}"/>
          </ac:spMkLst>
        </pc:spChg>
      </pc:sldChg>
    </pc:docChg>
  </pc:docChgLst>
  <pc:docChgLst>
    <pc:chgData name="Alisa Liu" userId="S::ziyang.liu@mail.mcgill.ca::32d0258e-b4d2-4a24-ab05-95078a3f9f50" providerId="AD" clId="Web-{3351F567-14E4-AA1F-E2B4-0A20BA0E1005}"/>
    <pc:docChg chg="modSld">
      <pc:chgData name="Alisa Liu" userId="S::ziyang.liu@mail.mcgill.ca::32d0258e-b4d2-4a24-ab05-95078a3f9f50" providerId="AD" clId="Web-{3351F567-14E4-AA1F-E2B4-0A20BA0E1005}" dt="2024-07-18T13:45:22.502" v="20" actId="20577"/>
      <pc:docMkLst>
        <pc:docMk/>
      </pc:docMkLst>
      <pc:sldChg chg="modSp">
        <pc:chgData name="Alisa Liu" userId="S::ziyang.liu@mail.mcgill.ca::32d0258e-b4d2-4a24-ab05-95078a3f9f50" providerId="AD" clId="Web-{3351F567-14E4-AA1F-E2B4-0A20BA0E1005}" dt="2024-07-18T13:45:22.502" v="20" actId="20577"/>
        <pc:sldMkLst>
          <pc:docMk/>
          <pc:sldMk cId="229791675" sldId="259"/>
        </pc:sldMkLst>
        <pc:spChg chg="mod">
          <ac:chgData name="Alisa Liu" userId="S::ziyang.liu@mail.mcgill.ca::32d0258e-b4d2-4a24-ab05-95078a3f9f50" providerId="AD" clId="Web-{3351F567-14E4-AA1F-E2B4-0A20BA0E1005}" dt="2024-07-18T13:45:22.502" v="20" actId="20577"/>
          <ac:spMkLst>
            <pc:docMk/>
            <pc:sldMk cId="229791675" sldId="259"/>
            <ac:spMk id="6" creationId="{87DC4493-96FC-290D-6885-2F989E9E68E2}"/>
          </ac:spMkLst>
        </pc:spChg>
      </pc:sldChg>
    </pc:docChg>
  </pc:docChgLst>
  <pc:docChgLst>
    <pc:chgData name="Alisa Liu" userId="S::ziyang.liu@mail.mcgill.ca::32d0258e-b4d2-4a24-ab05-95078a3f9f50" providerId="AD" clId="Web-{270B3879-E40A-37E0-6669-281E444EF639}"/>
    <pc:docChg chg="addSld delSld modSld">
      <pc:chgData name="Alisa Liu" userId="S::ziyang.liu@mail.mcgill.ca::32d0258e-b4d2-4a24-ab05-95078a3f9f50" providerId="AD" clId="Web-{270B3879-E40A-37E0-6669-281E444EF639}" dt="2024-07-01T20:43:57.495" v="226" actId="20577"/>
      <pc:docMkLst>
        <pc:docMk/>
      </pc:docMkLst>
      <pc:sldChg chg="modSp">
        <pc:chgData name="Alisa Liu" userId="S::ziyang.liu@mail.mcgill.ca::32d0258e-b4d2-4a24-ab05-95078a3f9f50" providerId="AD" clId="Web-{270B3879-E40A-37E0-6669-281E444EF639}" dt="2024-07-01T19:30:54.394" v="25" actId="14100"/>
        <pc:sldMkLst>
          <pc:docMk/>
          <pc:sldMk cId="3652704905" sldId="257"/>
        </pc:sldMkLst>
        <pc:spChg chg="mod">
          <ac:chgData name="Alisa Liu" userId="S::ziyang.liu@mail.mcgill.ca::32d0258e-b4d2-4a24-ab05-95078a3f9f50" providerId="AD" clId="Web-{270B3879-E40A-37E0-6669-281E444EF639}" dt="2024-07-01T19:30:54.394" v="25" actId="14100"/>
          <ac:spMkLst>
            <pc:docMk/>
            <pc:sldMk cId="3652704905" sldId="257"/>
            <ac:spMk id="5" creationId="{91F1A43C-D204-0621-929A-9A25671B657A}"/>
          </ac:spMkLst>
        </pc:spChg>
      </pc:sldChg>
      <pc:sldChg chg="addSp delSp modSp modNotes">
        <pc:chgData name="Alisa Liu" userId="S::ziyang.liu@mail.mcgill.ca::32d0258e-b4d2-4a24-ab05-95078a3f9f50" providerId="AD" clId="Web-{270B3879-E40A-37E0-6669-281E444EF639}" dt="2024-07-01T20:02:35.582" v="41"/>
        <pc:sldMkLst>
          <pc:docMk/>
          <pc:sldMk cId="3254943953" sldId="258"/>
        </pc:sldMkLst>
        <pc:spChg chg="del">
          <ac:chgData name="Alisa Liu" userId="S::ziyang.liu@mail.mcgill.ca::32d0258e-b4d2-4a24-ab05-95078a3f9f50" providerId="AD" clId="Web-{270B3879-E40A-37E0-6669-281E444EF639}" dt="2024-07-01T19:31:07.847" v="29"/>
          <ac:spMkLst>
            <pc:docMk/>
            <pc:sldMk cId="3254943953" sldId="258"/>
            <ac:spMk id="2" creationId="{01EA08BD-6B55-7524-BA1F-7F5BFE3F7DB1}"/>
          </ac:spMkLst>
        </pc:spChg>
        <pc:spChg chg="del">
          <ac:chgData name="Alisa Liu" userId="S::ziyang.liu@mail.mcgill.ca::32d0258e-b4d2-4a24-ab05-95078a3f9f50" providerId="AD" clId="Web-{270B3879-E40A-37E0-6669-281E444EF639}" dt="2024-07-01T19:31:09.488" v="30"/>
          <ac:spMkLst>
            <pc:docMk/>
            <pc:sldMk cId="3254943953" sldId="258"/>
            <ac:spMk id="3" creationId="{FE0FB935-2BF3-8F89-5409-59E8DFA23AC9}"/>
          </ac:spMkLst>
        </pc:spChg>
        <pc:spChg chg="mod">
          <ac:chgData name="Alisa Liu" userId="S::ziyang.liu@mail.mcgill.ca::32d0258e-b4d2-4a24-ab05-95078a3f9f50" providerId="AD" clId="Web-{270B3879-E40A-37E0-6669-281E444EF639}" dt="2024-07-01T19:31:06.504" v="28" actId="20577"/>
          <ac:spMkLst>
            <pc:docMk/>
            <pc:sldMk cId="3254943953" sldId="258"/>
            <ac:spMk id="5" creationId="{91F1A43C-D204-0621-929A-9A25671B657A}"/>
          </ac:spMkLst>
        </pc:spChg>
        <pc:picChg chg="add del mod">
          <ac:chgData name="Alisa Liu" userId="S::ziyang.liu@mail.mcgill.ca::32d0258e-b4d2-4a24-ab05-95078a3f9f50" providerId="AD" clId="Web-{270B3879-E40A-37E0-6669-281E444EF639}" dt="2024-07-01T19:45:30.835" v="34"/>
          <ac:picMkLst>
            <pc:docMk/>
            <pc:sldMk cId="3254943953" sldId="258"/>
            <ac:picMk id="6" creationId="{E39A8AF2-3953-EFFA-F4F0-BB9D12673F4C}"/>
          </ac:picMkLst>
        </pc:picChg>
      </pc:sldChg>
      <pc:sldChg chg="addSp modSp add replId modNotes">
        <pc:chgData name="Alisa Liu" userId="S::ziyang.liu@mail.mcgill.ca::32d0258e-b4d2-4a24-ab05-95078a3f9f50" providerId="AD" clId="Web-{270B3879-E40A-37E0-6669-281E444EF639}" dt="2024-07-01T20:43:57.495" v="226" actId="20577"/>
        <pc:sldMkLst>
          <pc:docMk/>
          <pc:sldMk cId="229791675" sldId="259"/>
        </pc:sldMkLst>
        <pc:spChg chg="add mod">
          <ac:chgData name="Alisa Liu" userId="S::ziyang.liu@mail.mcgill.ca::32d0258e-b4d2-4a24-ab05-95078a3f9f50" providerId="AD" clId="Web-{270B3879-E40A-37E0-6669-281E444EF639}" dt="2024-07-01T20:43:57.495" v="226" actId="20577"/>
          <ac:spMkLst>
            <pc:docMk/>
            <pc:sldMk cId="229791675" sldId="259"/>
            <ac:spMk id="2" creationId="{8E094CA3-8C1B-F864-D12C-EDD77B58965C}"/>
          </ac:spMkLst>
        </pc:spChg>
        <pc:spChg chg="mod">
          <ac:chgData name="Alisa Liu" userId="S::ziyang.liu@mail.mcgill.ca::32d0258e-b4d2-4a24-ab05-95078a3f9f50" providerId="AD" clId="Web-{270B3879-E40A-37E0-6669-281E444EF639}" dt="2024-07-01T20:02:40.739" v="45" actId="20577"/>
          <ac:spMkLst>
            <pc:docMk/>
            <pc:sldMk cId="229791675" sldId="259"/>
            <ac:spMk id="5" creationId="{91F1A43C-D204-0621-929A-9A25671B657A}"/>
          </ac:spMkLst>
        </pc:spChg>
      </pc:sldChg>
      <pc:sldChg chg="del">
        <pc:chgData name="Alisa Liu" userId="S::ziyang.liu@mail.mcgill.ca::32d0258e-b4d2-4a24-ab05-95078a3f9f50" providerId="AD" clId="Web-{270B3879-E40A-37E0-6669-281E444EF639}" dt="2024-07-01T19:30:25.050" v="0"/>
        <pc:sldMkLst>
          <pc:docMk/>
          <pc:sldMk cId="2789244447" sldId="259"/>
        </pc:sldMkLst>
      </pc:sldChg>
      <pc:sldChg chg="del">
        <pc:chgData name="Alisa Liu" userId="S::ziyang.liu@mail.mcgill.ca::32d0258e-b4d2-4a24-ab05-95078a3f9f50" providerId="AD" clId="Web-{270B3879-E40A-37E0-6669-281E444EF639}" dt="2024-07-01T19:30:28.034" v="2"/>
        <pc:sldMkLst>
          <pc:docMk/>
          <pc:sldMk cId="1517011564" sldId="260"/>
        </pc:sldMkLst>
      </pc:sldChg>
      <pc:sldChg chg="del">
        <pc:chgData name="Alisa Liu" userId="S::ziyang.liu@mail.mcgill.ca::32d0258e-b4d2-4a24-ab05-95078a3f9f50" providerId="AD" clId="Web-{270B3879-E40A-37E0-6669-281E444EF639}" dt="2024-07-01T19:30:25.581" v="1"/>
        <pc:sldMkLst>
          <pc:docMk/>
          <pc:sldMk cId="10426319" sldId="261"/>
        </pc:sldMkLst>
      </pc:sldChg>
      <pc:sldChg chg="del">
        <pc:chgData name="Alisa Liu" userId="S::ziyang.liu@mail.mcgill.ca::32d0258e-b4d2-4a24-ab05-95078a3f9f50" providerId="AD" clId="Web-{270B3879-E40A-37E0-6669-281E444EF639}" dt="2024-07-01T19:30:28.566" v="3"/>
        <pc:sldMkLst>
          <pc:docMk/>
          <pc:sldMk cId="1755050111" sldId="262"/>
        </pc:sldMkLst>
      </pc:sldChg>
      <pc:sldChg chg="del">
        <pc:chgData name="Alisa Liu" userId="S::ziyang.liu@mail.mcgill.ca::32d0258e-b4d2-4a24-ab05-95078a3f9f50" providerId="AD" clId="Web-{270B3879-E40A-37E0-6669-281E444EF639}" dt="2024-07-01T19:30:29.175" v="4"/>
        <pc:sldMkLst>
          <pc:docMk/>
          <pc:sldMk cId="2941509184" sldId="263"/>
        </pc:sldMkLst>
      </pc:sldChg>
      <pc:sldChg chg="del">
        <pc:chgData name="Alisa Liu" userId="S::ziyang.liu@mail.mcgill.ca::32d0258e-b4d2-4a24-ab05-95078a3f9f50" providerId="AD" clId="Web-{270B3879-E40A-37E0-6669-281E444EF639}" dt="2024-07-01T19:30:29.566" v="5"/>
        <pc:sldMkLst>
          <pc:docMk/>
          <pc:sldMk cId="2142049896" sldId="264"/>
        </pc:sldMkLst>
      </pc:sldChg>
    </pc:docChg>
  </pc:docChgLst>
  <pc:docChgLst>
    <pc:chgData name="Alisa Liu" userId="S::ziyang.liu@mail.mcgill.ca::32d0258e-b4d2-4a24-ab05-95078a3f9f50" providerId="AD" clId="Web-{5815EAFC-97C8-479B-DAAD-95D5646FE0D7}"/>
    <pc:docChg chg="addSld delSld modSld sldOrd">
      <pc:chgData name="Alisa Liu" userId="S::ziyang.liu@mail.mcgill.ca::32d0258e-b4d2-4a24-ab05-95078a3f9f50" providerId="AD" clId="Web-{5815EAFC-97C8-479B-DAAD-95D5646FE0D7}" dt="2024-07-02T18:50:26.340" v="3781" actId="14100"/>
      <pc:docMkLst>
        <pc:docMk/>
      </pc:docMkLst>
      <pc:sldChg chg="modSp">
        <pc:chgData name="Alisa Liu" userId="S::ziyang.liu@mail.mcgill.ca::32d0258e-b4d2-4a24-ab05-95078a3f9f50" providerId="AD" clId="Web-{5815EAFC-97C8-479B-DAAD-95D5646FE0D7}" dt="2024-07-02T18:16:07.066" v="3153" actId="20577"/>
        <pc:sldMkLst>
          <pc:docMk/>
          <pc:sldMk cId="3652704905" sldId="257"/>
        </pc:sldMkLst>
        <pc:spChg chg="mod">
          <ac:chgData name="Alisa Liu" userId="S::ziyang.liu@mail.mcgill.ca::32d0258e-b4d2-4a24-ab05-95078a3f9f50" providerId="AD" clId="Web-{5815EAFC-97C8-479B-DAAD-95D5646FE0D7}" dt="2024-07-02T18:16:07.066" v="3153" actId="20577"/>
          <ac:spMkLst>
            <pc:docMk/>
            <pc:sldMk cId="3652704905" sldId="257"/>
            <ac:spMk id="5" creationId="{91F1A43C-D204-0621-929A-9A25671B657A}"/>
          </ac:spMkLst>
        </pc:spChg>
      </pc:sldChg>
      <pc:sldChg chg="addSp delSp modSp">
        <pc:chgData name="Alisa Liu" userId="S::ziyang.liu@mail.mcgill.ca::32d0258e-b4d2-4a24-ab05-95078a3f9f50" providerId="AD" clId="Web-{5815EAFC-97C8-479B-DAAD-95D5646FE0D7}" dt="2024-07-02T18:21:43.461" v="3251"/>
        <pc:sldMkLst>
          <pc:docMk/>
          <pc:sldMk cId="3254943953" sldId="258"/>
        </pc:sldMkLst>
        <pc:spChg chg="mod">
          <ac:chgData name="Alisa Liu" userId="S::ziyang.liu@mail.mcgill.ca::32d0258e-b4d2-4a24-ab05-95078a3f9f50" providerId="AD" clId="Web-{5815EAFC-97C8-479B-DAAD-95D5646FE0D7}" dt="2024-07-02T16:54:19.870" v="1261" actId="1076"/>
          <ac:spMkLst>
            <pc:docMk/>
            <pc:sldMk cId="3254943953" sldId="258"/>
            <ac:spMk id="5" creationId="{91F1A43C-D204-0621-929A-9A25671B657A}"/>
          </ac:spMkLst>
        </pc:spChg>
        <pc:spChg chg="add del">
          <ac:chgData name="Alisa Liu" userId="S::ziyang.liu@mail.mcgill.ca::32d0258e-b4d2-4a24-ab05-95078a3f9f50" providerId="AD" clId="Web-{5815EAFC-97C8-479B-DAAD-95D5646FE0D7}" dt="2024-07-02T15:38:19.678" v="81"/>
          <ac:spMkLst>
            <pc:docMk/>
            <pc:sldMk cId="3254943953" sldId="258"/>
            <ac:spMk id="6" creationId="{5A6929D0-E353-99CD-B4D6-46A35936C0A5}"/>
          </ac:spMkLst>
        </pc:spChg>
        <pc:spChg chg="add mod">
          <ac:chgData name="Alisa Liu" userId="S::ziyang.liu@mail.mcgill.ca::32d0258e-b4d2-4a24-ab05-95078a3f9f50" providerId="AD" clId="Web-{5815EAFC-97C8-479B-DAAD-95D5646FE0D7}" dt="2024-07-02T18:16:18.317" v="3155" actId="1076"/>
          <ac:spMkLst>
            <pc:docMk/>
            <pc:sldMk cId="3254943953" sldId="258"/>
            <ac:spMk id="7" creationId="{26547D9C-1B9E-84D1-3C30-2320BD28C999}"/>
          </ac:spMkLst>
        </pc:spChg>
        <pc:spChg chg="add mod">
          <ac:chgData name="Alisa Liu" userId="S::ziyang.liu@mail.mcgill.ca::32d0258e-b4d2-4a24-ab05-95078a3f9f50" providerId="AD" clId="Web-{5815EAFC-97C8-479B-DAAD-95D5646FE0D7}" dt="2024-07-02T18:16:18.317" v="3156" actId="1076"/>
          <ac:spMkLst>
            <pc:docMk/>
            <pc:sldMk cId="3254943953" sldId="258"/>
            <ac:spMk id="8" creationId="{6EB19209-A93D-A761-E2B5-5E61A83CFF8E}"/>
          </ac:spMkLst>
        </pc:spChg>
        <pc:spChg chg="add del mod">
          <ac:chgData name="Alisa Liu" userId="S::ziyang.liu@mail.mcgill.ca::32d0258e-b4d2-4a24-ab05-95078a3f9f50" providerId="AD" clId="Web-{5815EAFC-97C8-479B-DAAD-95D5646FE0D7}" dt="2024-07-02T15:40:21.632" v="138"/>
          <ac:spMkLst>
            <pc:docMk/>
            <pc:sldMk cId="3254943953" sldId="258"/>
            <ac:spMk id="9" creationId="{30CCFA5F-21AB-0E34-900B-0BB886D3C7C9}"/>
          </ac:spMkLst>
        </pc:spChg>
        <pc:spChg chg="add mod">
          <ac:chgData name="Alisa Liu" userId="S::ziyang.liu@mail.mcgill.ca::32d0258e-b4d2-4a24-ab05-95078a3f9f50" providerId="AD" clId="Web-{5815EAFC-97C8-479B-DAAD-95D5646FE0D7}" dt="2024-07-02T18:16:18.395" v="3158" actId="1076"/>
          <ac:spMkLst>
            <pc:docMk/>
            <pc:sldMk cId="3254943953" sldId="258"/>
            <ac:spMk id="11" creationId="{C55B1526-6023-E2C4-1031-B2A9E1707903}"/>
          </ac:spMkLst>
        </pc:spChg>
        <pc:spChg chg="add mod">
          <ac:chgData name="Alisa Liu" userId="S::ziyang.liu@mail.mcgill.ca::32d0258e-b4d2-4a24-ab05-95078a3f9f50" providerId="AD" clId="Web-{5815EAFC-97C8-479B-DAAD-95D5646FE0D7}" dt="2024-07-02T18:17:42.192" v="3223" actId="14100"/>
          <ac:spMkLst>
            <pc:docMk/>
            <pc:sldMk cId="3254943953" sldId="258"/>
            <ac:spMk id="14" creationId="{DA47836D-CE15-953E-ADFF-02ADD1E6F0DF}"/>
          </ac:spMkLst>
        </pc:spChg>
        <pc:picChg chg="add del mod">
          <ac:chgData name="Alisa Liu" userId="S::ziyang.liu@mail.mcgill.ca::32d0258e-b4d2-4a24-ab05-95078a3f9f50" providerId="AD" clId="Web-{5815EAFC-97C8-479B-DAAD-95D5646FE0D7}" dt="2024-07-02T15:46:16.761" v="253"/>
          <ac:picMkLst>
            <pc:docMk/>
            <pc:sldMk cId="3254943953" sldId="258"/>
            <ac:picMk id="2" creationId="{C8CA833D-F3B2-7EE8-1B24-E227BFCDEBCD}"/>
          </ac:picMkLst>
        </pc:picChg>
        <pc:picChg chg="add mod">
          <ac:chgData name="Alisa Liu" userId="S::ziyang.liu@mail.mcgill.ca::32d0258e-b4d2-4a24-ab05-95078a3f9f50" providerId="AD" clId="Web-{5815EAFC-97C8-479B-DAAD-95D5646FE0D7}" dt="2024-07-02T18:21:43.461" v="3251"/>
          <ac:picMkLst>
            <pc:docMk/>
            <pc:sldMk cId="3254943953" sldId="258"/>
            <ac:picMk id="3" creationId="{58B6673B-F234-06AD-919F-D18EDEE90881}"/>
          </ac:picMkLst>
        </pc:picChg>
        <pc:picChg chg="add mod">
          <ac:chgData name="Alisa Liu" userId="S::ziyang.liu@mail.mcgill.ca::32d0258e-b4d2-4a24-ab05-95078a3f9f50" providerId="AD" clId="Web-{5815EAFC-97C8-479B-DAAD-95D5646FE0D7}" dt="2024-07-02T18:16:18.395" v="3157" actId="1076"/>
          <ac:picMkLst>
            <pc:docMk/>
            <pc:sldMk cId="3254943953" sldId="258"/>
            <ac:picMk id="10" creationId="{34AF98E2-44A5-55B0-488A-832FC3DBAF69}"/>
          </ac:picMkLst>
        </pc:picChg>
        <pc:cxnChg chg="add del mod">
          <ac:chgData name="Alisa Liu" userId="S::ziyang.liu@mail.mcgill.ca::32d0258e-b4d2-4a24-ab05-95078a3f9f50" providerId="AD" clId="Web-{5815EAFC-97C8-479B-DAAD-95D5646FE0D7}" dt="2024-07-02T16:54:30.354" v="1263"/>
          <ac:cxnSpMkLst>
            <pc:docMk/>
            <pc:sldMk cId="3254943953" sldId="258"/>
            <ac:cxnSpMk id="12" creationId="{91755270-E6B2-D11C-7F29-B47C42DEE4C6}"/>
          </ac:cxnSpMkLst>
        </pc:cxnChg>
        <pc:cxnChg chg="add mod">
          <ac:chgData name="Alisa Liu" userId="S::ziyang.liu@mail.mcgill.ca::32d0258e-b4d2-4a24-ab05-95078a3f9f50" providerId="AD" clId="Web-{5815EAFC-97C8-479B-DAAD-95D5646FE0D7}" dt="2024-07-02T18:16:21.629" v="3159" actId="1076"/>
          <ac:cxnSpMkLst>
            <pc:docMk/>
            <pc:sldMk cId="3254943953" sldId="258"/>
            <ac:cxnSpMk id="13" creationId="{CC796C4F-E8BD-A508-406C-14459222704F}"/>
          </ac:cxnSpMkLst>
        </pc:cxnChg>
      </pc:sldChg>
      <pc:sldChg chg="addSp modSp">
        <pc:chgData name="Alisa Liu" userId="S::ziyang.liu@mail.mcgill.ca::32d0258e-b4d2-4a24-ab05-95078a3f9f50" providerId="AD" clId="Web-{5815EAFC-97C8-479B-DAAD-95D5646FE0D7}" dt="2024-07-02T15:47:52.340" v="305" actId="20577"/>
        <pc:sldMkLst>
          <pc:docMk/>
          <pc:sldMk cId="229791675" sldId="259"/>
        </pc:sldMkLst>
        <pc:spChg chg="mod">
          <ac:chgData name="Alisa Liu" userId="S::ziyang.liu@mail.mcgill.ca::32d0258e-b4d2-4a24-ab05-95078a3f9f50" providerId="AD" clId="Web-{5815EAFC-97C8-479B-DAAD-95D5646FE0D7}" dt="2024-07-02T15:44:08.463" v="230" actId="20577"/>
          <ac:spMkLst>
            <pc:docMk/>
            <pc:sldMk cId="229791675" sldId="259"/>
            <ac:spMk id="2" creationId="{8E094CA3-8C1B-F864-D12C-EDD77B58965C}"/>
          </ac:spMkLst>
        </pc:spChg>
        <pc:spChg chg="add mod">
          <ac:chgData name="Alisa Liu" userId="S::ziyang.liu@mail.mcgill.ca::32d0258e-b4d2-4a24-ab05-95078a3f9f50" providerId="AD" clId="Web-{5815EAFC-97C8-479B-DAAD-95D5646FE0D7}" dt="2024-07-02T15:43:11.400" v="189" actId="20577"/>
          <ac:spMkLst>
            <pc:docMk/>
            <pc:sldMk cId="229791675" sldId="259"/>
            <ac:spMk id="3" creationId="{52552DEA-5AC4-7029-EA89-49246BC59334}"/>
          </ac:spMkLst>
        </pc:spChg>
        <pc:spChg chg="mod">
          <ac:chgData name="Alisa Liu" userId="S::ziyang.liu@mail.mcgill.ca::32d0258e-b4d2-4a24-ab05-95078a3f9f50" providerId="AD" clId="Web-{5815EAFC-97C8-479B-DAAD-95D5646FE0D7}" dt="2024-07-02T15:42:38.728" v="170" actId="14100"/>
          <ac:spMkLst>
            <pc:docMk/>
            <pc:sldMk cId="229791675" sldId="259"/>
            <ac:spMk id="5" creationId="{91F1A43C-D204-0621-929A-9A25671B657A}"/>
          </ac:spMkLst>
        </pc:spChg>
        <pc:spChg chg="add mod">
          <ac:chgData name="Alisa Liu" userId="S::ziyang.liu@mail.mcgill.ca::32d0258e-b4d2-4a24-ab05-95078a3f9f50" providerId="AD" clId="Web-{5815EAFC-97C8-479B-DAAD-95D5646FE0D7}" dt="2024-07-02T15:47:52.340" v="305" actId="20577"/>
          <ac:spMkLst>
            <pc:docMk/>
            <pc:sldMk cId="229791675" sldId="259"/>
            <ac:spMk id="6" creationId="{87DC4493-96FC-290D-6885-2F989E9E68E2}"/>
          </ac:spMkLst>
        </pc:spChg>
      </pc:sldChg>
      <pc:sldChg chg="addSp delSp modSp add ord replId">
        <pc:chgData name="Alisa Liu" userId="S::ziyang.liu@mail.mcgill.ca::32d0258e-b4d2-4a24-ab05-95078a3f9f50" providerId="AD" clId="Web-{5815EAFC-97C8-479B-DAAD-95D5646FE0D7}" dt="2024-07-02T16:56:31.012" v="1278" actId="20577"/>
        <pc:sldMkLst>
          <pc:docMk/>
          <pc:sldMk cId="3566634354" sldId="260"/>
        </pc:sldMkLst>
        <pc:spChg chg="add mod topLvl">
          <ac:chgData name="Alisa Liu" userId="S::ziyang.liu@mail.mcgill.ca::32d0258e-b4d2-4a24-ab05-95078a3f9f50" providerId="AD" clId="Web-{5815EAFC-97C8-479B-DAAD-95D5646FE0D7}" dt="2024-07-02T15:58:26.254" v="570"/>
          <ac:spMkLst>
            <pc:docMk/>
            <pc:sldMk cId="3566634354" sldId="260"/>
            <ac:spMk id="2" creationId="{EE6EC518-D995-1450-B2FE-BF8CBA991451}"/>
          </ac:spMkLst>
        </pc:spChg>
        <pc:spChg chg="mod">
          <ac:chgData name="Alisa Liu" userId="S::ziyang.liu@mail.mcgill.ca::32d0258e-b4d2-4a24-ab05-95078a3f9f50" providerId="AD" clId="Web-{5815EAFC-97C8-479B-DAAD-95D5646FE0D7}" dt="2024-07-02T16:56:31.012" v="1278" actId="20577"/>
          <ac:spMkLst>
            <pc:docMk/>
            <pc:sldMk cId="3566634354" sldId="260"/>
            <ac:spMk id="5" creationId="{91F1A43C-D204-0621-929A-9A25671B657A}"/>
          </ac:spMkLst>
        </pc:spChg>
        <pc:spChg chg="add del">
          <ac:chgData name="Alisa Liu" userId="S::ziyang.liu@mail.mcgill.ca::32d0258e-b4d2-4a24-ab05-95078a3f9f50" providerId="AD" clId="Web-{5815EAFC-97C8-479B-DAAD-95D5646FE0D7}" dt="2024-07-02T15:49:34.263" v="326"/>
          <ac:spMkLst>
            <pc:docMk/>
            <pc:sldMk cId="3566634354" sldId="260"/>
            <ac:spMk id="6" creationId="{1E819A57-96D1-CAD3-965E-F52F2C16249A}"/>
          </ac:spMkLst>
        </pc:spChg>
        <pc:spChg chg="del">
          <ac:chgData name="Alisa Liu" userId="S::ziyang.liu@mail.mcgill.ca::32d0258e-b4d2-4a24-ab05-95078a3f9f50" providerId="AD" clId="Web-{5815EAFC-97C8-479B-DAAD-95D5646FE0D7}" dt="2024-07-02T15:48:35.075" v="312"/>
          <ac:spMkLst>
            <pc:docMk/>
            <pc:sldMk cId="3566634354" sldId="260"/>
            <ac:spMk id="7" creationId="{26547D9C-1B9E-84D1-3C30-2320BD28C999}"/>
          </ac:spMkLst>
        </pc:spChg>
        <pc:spChg chg="del">
          <ac:chgData name="Alisa Liu" userId="S::ziyang.liu@mail.mcgill.ca::32d0258e-b4d2-4a24-ab05-95078a3f9f50" providerId="AD" clId="Web-{5815EAFC-97C8-479B-DAAD-95D5646FE0D7}" dt="2024-07-02T15:48:37.560" v="313"/>
          <ac:spMkLst>
            <pc:docMk/>
            <pc:sldMk cId="3566634354" sldId="260"/>
            <ac:spMk id="8" creationId="{6EB19209-A93D-A761-E2B5-5E61A83CFF8E}"/>
          </ac:spMkLst>
        </pc:spChg>
        <pc:spChg chg="add del mod">
          <ac:chgData name="Alisa Liu" userId="S::ziyang.liu@mail.mcgill.ca::32d0258e-b4d2-4a24-ab05-95078a3f9f50" providerId="AD" clId="Web-{5815EAFC-97C8-479B-DAAD-95D5646FE0D7}" dt="2024-07-02T15:50:14.936" v="334"/>
          <ac:spMkLst>
            <pc:docMk/>
            <pc:sldMk cId="3566634354" sldId="260"/>
            <ac:spMk id="9" creationId="{464BAA54-7F01-7507-8DDF-CF92BD58277E}"/>
          </ac:spMkLst>
        </pc:spChg>
        <pc:spChg chg="add del mod">
          <ac:chgData name="Alisa Liu" userId="S::ziyang.liu@mail.mcgill.ca::32d0258e-b4d2-4a24-ab05-95078a3f9f50" providerId="AD" clId="Web-{5815EAFC-97C8-479B-DAAD-95D5646FE0D7}" dt="2024-07-02T15:51:42.609" v="347" actId="1076"/>
          <ac:spMkLst>
            <pc:docMk/>
            <pc:sldMk cId="3566634354" sldId="260"/>
            <ac:spMk id="11" creationId="{5182385E-3FDF-22AD-283C-023A897F02D6}"/>
          </ac:spMkLst>
        </pc:spChg>
        <pc:spChg chg="add del mod">
          <ac:chgData name="Alisa Liu" userId="S::ziyang.liu@mail.mcgill.ca::32d0258e-b4d2-4a24-ab05-95078a3f9f50" providerId="AD" clId="Web-{5815EAFC-97C8-479B-DAAD-95D5646FE0D7}" dt="2024-07-02T15:51:37.624" v="346"/>
          <ac:spMkLst>
            <pc:docMk/>
            <pc:sldMk cId="3566634354" sldId="260"/>
            <ac:spMk id="12" creationId="{66583E2A-252F-05CD-4007-369238B58606}"/>
          </ac:spMkLst>
        </pc:spChg>
        <pc:spChg chg="add mod">
          <ac:chgData name="Alisa Liu" userId="S::ziyang.liu@mail.mcgill.ca::32d0258e-b4d2-4a24-ab05-95078a3f9f50" providerId="AD" clId="Web-{5815EAFC-97C8-479B-DAAD-95D5646FE0D7}" dt="2024-07-02T16:28:37.946" v="815" actId="20577"/>
          <ac:spMkLst>
            <pc:docMk/>
            <pc:sldMk cId="3566634354" sldId="260"/>
            <ac:spMk id="13" creationId="{3C339E06-3D0E-E572-AE5C-ACA4EBBCCCF2}"/>
          </ac:spMkLst>
        </pc:spChg>
        <pc:spChg chg="add mod topLvl">
          <ac:chgData name="Alisa Liu" userId="S::ziyang.liu@mail.mcgill.ca::32d0258e-b4d2-4a24-ab05-95078a3f9f50" providerId="AD" clId="Web-{5815EAFC-97C8-479B-DAAD-95D5646FE0D7}" dt="2024-07-02T15:58:26.254" v="569"/>
          <ac:spMkLst>
            <pc:docMk/>
            <pc:sldMk cId="3566634354" sldId="260"/>
            <ac:spMk id="14" creationId="{8217875A-2903-8892-6A18-F65520873ACC}"/>
          </ac:spMkLst>
        </pc:spChg>
        <pc:spChg chg="add mod">
          <ac:chgData name="Alisa Liu" userId="S::ziyang.liu@mail.mcgill.ca::32d0258e-b4d2-4a24-ab05-95078a3f9f50" providerId="AD" clId="Web-{5815EAFC-97C8-479B-DAAD-95D5646FE0D7}" dt="2024-07-02T15:57:24.159" v="545"/>
          <ac:spMkLst>
            <pc:docMk/>
            <pc:sldMk cId="3566634354" sldId="260"/>
            <ac:spMk id="16" creationId="{0C443012-CD83-6F2B-5639-B595B391C76C}"/>
          </ac:spMkLst>
        </pc:spChg>
        <pc:spChg chg="add del">
          <ac:chgData name="Alisa Liu" userId="S::ziyang.liu@mail.mcgill.ca::32d0258e-b4d2-4a24-ab05-95078a3f9f50" providerId="AD" clId="Web-{5815EAFC-97C8-479B-DAAD-95D5646FE0D7}" dt="2024-07-02T15:57:31.659" v="547"/>
          <ac:spMkLst>
            <pc:docMk/>
            <pc:sldMk cId="3566634354" sldId="260"/>
            <ac:spMk id="17" creationId="{144C2E40-7C80-5AA7-B46F-F4F5C8E25BE6}"/>
          </ac:spMkLst>
        </pc:spChg>
        <pc:spChg chg="add mod">
          <ac:chgData name="Alisa Liu" userId="S::ziyang.liu@mail.mcgill.ca::32d0258e-b4d2-4a24-ab05-95078a3f9f50" providerId="AD" clId="Web-{5815EAFC-97C8-479B-DAAD-95D5646FE0D7}" dt="2024-07-02T15:57:48.753" v="553" actId="20577"/>
          <ac:spMkLst>
            <pc:docMk/>
            <pc:sldMk cId="3566634354" sldId="260"/>
            <ac:spMk id="18" creationId="{452204E3-E583-B096-B5CB-9BFE59EDA5BA}"/>
          </ac:spMkLst>
        </pc:spChg>
        <pc:spChg chg="add mod">
          <ac:chgData name="Alisa Liu" userId="S::ziyang.liu@mail.mcgill.ca::32d0258e-b4d2-4a24-ab05-95078a3f9f50" providerId="AD" clId="Web-{5815EAFC-97C8-479B-DAAD-95D5646FE0D7}" dt="2024-07-02T15:58:43.488" v="575"/>
          <ac:spMkLst>
            <pc:docMk/>
            <pc:sldMk cId="3566634354" sldId="260"/>
            <ac:spMk id="19" creationId="{4FBCF1F9-AA51-DD95-24FD-D7969676411C}"/>
          </ac:spMkLst>
        </pc:spChg>
        <pc:spChg chg="add mod">
          <ac:chgData name="Alisa Liu" userId="S::ziyang.liu@mail.mcgill.ca::32d0258e-b4d2-4a24-ab05-95078a3f9f50" providerId="AD" clId="Web-{5815EAFC-97C8-479B-DAAD-95D5646FE0D7}" dt="2024-07-02T15:58:56.379" v="580" actId="20577"/>
          <ac:spMkLst>
            <pc:docMk/>
            <pc:sldMk cId="3566634354" sldId="260"/>
            <ac:spMk id="20" creationId="{DF61A233-FC85-427A-FAB0-FF1DF19931F6}"/>
          </ac:spMkLst>
        </pc:spChg>
        <pc:spChg chg="add mod">
          <ac:chgData name="Alisa Liu" userId="S::ziyang.liu@mail.mcgill.ca::32d0258e-b4d2-4a24-ab05-95078a3f9f50" providerId="AD" clId="Web-{5815EAFC-97C8-479B-DAAD-95D5646FE0D7}" dt="2024-07-02T15:59:10.504" v="585"/>
          <ac:spMkLst>
            <pc:docMk/>
            <pc:sldMk cId="3566634354" sldId="260"/>
            <ac:spMk id="21" creationId="{DFF26D14-7405-6B05-306C-8829325B9CA0}"/>
          </ac:spMkLst>
        </pc:spChg>
        <pc:spChg chg="add mod">
          <ac:chgData name="Alisa Liu" userId="S::ziyang.liu@mail.mcgill.ca::32d0258e-b4d2-4a24-ab05-95078a3f9f50" providerId="AD" clId="Web-{5815EAFC-97C8-479B-DAAD-95D5646FE0D7}" dt="2024-07-02T15:59:16.692" v="588" actId="20577"/>
          <ac:spMkLst>
            <pc:docMk/>
            <pc:sldMk cId="3566634354" sldId="260"/>
            <ac:spMk id="22" creationId="{B33247BC-9EBE-9CF6-95C5-194FD8D2AF16}"/>
          </ac:spMkLst>
        </pc:spChg>
        <pc:spChg chg="add mod">
          <ac:chgData name="Alisa Liu" userId="S::ziyang.liu@mail.mcgill.ca::32d0258e-b4d2-4a24-ab05-95078a3f9f50" providerId="AD" clId="Web-{5815EAFC-97C8-479B-DAAD-95D5646FE0D7}" dt="2024-07-02T15:59:55.239" v="598"/>
          <ac:spMkLst>
            <pc:docMk/>
            <pc:sldMk cId="3566634354" sldId="260"/>
            <ac:spMk id="23" creationId="{F7B5BEEA-BF3B-D74F-4E2B-16EB71548494}"/>
          </ac:spMkLst>
        </pc:spChg>
        <pc:spChg chg="add mod">
          <ac:chgData name="Alisa Liu" userId="S::ziyang.liu@mail.mcgill.ca::32d0258e-b4d2-4a24-ab05-95078a3f9f50" providerId="AD" clId="Web-{5815EAFC-97C8-479B-DAAD-95D5646FE0D7}" dt="2024-07-02T15:59:52.770" v="597" actId="20577"/>
          <ac:spMkLst>
            <pc:docMk/>
            <pc:sldMk cId="3566634354" sldId="260"/>
            <ac:spMk id="24" creationId="{071B8F44-BD40-88A8-5986-0F814CEC9DBA}"/>
          </ac:spMkLst>
        </pc:spChg>
        <pc:spChg chg="add mod">
          <ac:chgData name="Alisa Liu" userId="S::ziyang.liu@mail.mcgill.ca::32d0258e-b4d2-4a24-ab05-95078a3f9f50" providerId="AD" clId="Web-{5815EAFC-97C8-479B-DAAD-95D5646FE0D7}" dt="2024-07-02T16:29:39.556" v="839" actId="14100"/>
          <ac:spMkLst>
            <pc:docMk/>
            <pc:sldMk cId="3566634354" sldId="260"/>
            <ac:spMk id="25" creationId="{7B0AE02A-7C58-AAB1-30FF-8195FC88738E}"/>
          </ac:spMkLst>
        </pc:spChg>
        <pc:spChg chg="add mod">
          <ac:chgData name="Alisa Liu" userId="S::ziyang.liu@mail.mcgill.ca::32d0258e-b4d2-4a24-ab05-95078a3f9f50" providerId="AD" clId="Web-{5815EAFC-97C8-479B-DAAD-95D5646FE0D7}" dt="2024-07-02T16:32:50.511" v="941" actId="1076"/>
          <ac:spMkLst>
            <pc:docMk/>
            <pc:sldMk cId="3566634354" sldId="260"/>
            <ac:spMk id="26" creationId="{76FFB8D5-F833-C96E-4246-AFC20912AC19}"/>
          </ac:spMkLst>
        </pc:spChg>
        <pc:spChg chg="add mod">
          <ac:chgData name="Alisa Liu" userId="S::ziyang.liu@mail.mcgill.ca::32d0258e-b4d2-4a24-ab05-95078a3f9f50" providerId="AD" clId="Web-{5815EAFC-97C8-479B-DAAD-95D5646FE0D7}" dt="2024-07-02T16:32:20.933" v="933" actId="1076"/>
          <ac:spMkLst>
            <pc:docMk/>
            <pc:sldMk cId="3566634354" sldId="260"/>
            <ac:spMk id="27" creationId="{40260004-22C6-94C1-663B-1F4F087F54BA}"/>
          </ac:spMkLst>
        </pc:spChg>
        <pc:spChg chg="add del">
          <ac:chgData name="Alisa Liu" userId="S::ziyang.liu@mail.mcgill.ca::32d0258e-b4d2-4a24-ab05-95078a3f9f50" providerId="AD" clId="Web-{5815EAFC-97C8-479B-DAAD-95D5646FE0D7}" dt="2024-07-02T16:02:50.210" v="680"/>
          <ac:spMkLst>
            <pc:docMk/>
            <pc:sldMk cId="3566634354" sldId="260"/>
            <ac:spMk id="28" creationId="{FBDC3175-C051-EF5B-F08B-B279D477A20A}"/>
          </ac:spMkLst>
        </pc:spChg>
        <pc:spChg chg="add mod">
          <ac:chgData name="Alisa Liu" userId="S::ziyang.liu@mail.mcgill.ca::32d0258e-b4d2-4a24-ab05-95078a3f9f50" providerId="AD" clId="Web-{5815EAFC-97C8-479B-DAAD-95D5646FE0D7}" dt="2024-07-02T16:56:11.527" v="1274" actId="20577"/>
          <ac:spMkLst>
            <pc:docMk/>
            <pc:sldMk cId="3566634354" sldId="260"/>
            <ac:spMk id="29" creationId="{E9C5A43A-28F9-B22E-94C4-00C1F1BF067F}"/>
          </ac:spMkLst>
        </pc:spChg>
        <pc:spChg chg="add mod">
          <ac:chgData name="Alisa Liu" userId="S::ziyang.liu@mail.mcgill.ca::32d0258e-b4d2-4a24-ab05-95078a3f9f50" providerId="AD" clId="Web-{5815EAFC-97C8-479B-DAAD-95D5646FE0D7}" dt="2024-07-02T16:32:13.714" v="931" actId="1076"/>
          <ac:spMkLst>
            <pc:docMk/>
            <pc:sldMk cId="3566634354" sldId="260"/>
            <ac:spMk id="32" creationId="{2A4D8A87-3A0A-9C6C-B702-ECC2B330DB42}"/>
          </ac:spMkLst>
        </pc:spChg>
        <pc:spChg chg="add del">
          <ac:chgData name="Alisa Liu" userId="S::ziyang.liu@mail.mcgill.ca::32d0258e-b4d2-4a24-ab05-95078a3f9f50" providerId="AD" clId="Web-{5815EAFC-97C8-479B-DAAD-95D5646FE0D7}" dt="2024-07-02T16:26:10.429" v="761"/>
          <ac:spMkLst>
            <pc:docMk/>
            <pc:sldMk cId="3566634354" sldId="260"/>
            <ac:spMk id="34" creationId="{FDBCAA39-9AF9-5F20-B40E-4D352C8709B6}"/>
          </ac:spMkLst>
        </pc:spChg>
        <pc:spChg chg="add del">
          <ac:chgData name="Alisa Liu" userId="S::ziyang.liu@mail.mcgill.ca::32d0258e-b4d2-4a24-ab05-95078a3f9f50" providerId="AD" clId="Web-{5815EAFC-97C8-479B-DAAD-95D5646FE0D7}" dt="2024-07-02T16:26:15.616" v="763"/>
          <ac:spMkLst>
            <pc:docMk/>
            <pc:sldMk cId="3566634354" sldId="260"/>
            <ac:spMk id="36" creationId="{09325031-7B75-2175-A715-0127515C64DF}"/>
          </ac:spMkLst>
        </pc:spChg>
        <pc:spChg chg="add mod">
          <ac:chgData name="Alisa Liu" userId="S::ziyang.liu@mail.mcgill.ca::32d0258e-b4d2-4a24-ab05-95078a3f9f50" providerId="AD" clId="Web-{5815EAFC-97C8-479B-DAAD-95D5646FE0D7}" dt="2024-07-02T16:56:11.902" v="1275" actId="20577"/>
          <ac:spMkLst>
            <pc:docMk/>
            <pc:sldMk cId="3566634354" sldId="260"/>
            <ac:spMk id="37" creationId="{9535164B-A74E-68DA-18E9-712CBBCE0A55}"/>
          </ac:spMkLst>
        </pc:spChg>
        <pc:spChg chg="add mod">
          <ac:chgData name="Alisa Liu" userId="S::ziyang.liu@mail.mcgill.ca::32d0258e-b4d2-4a24-ab05-95078a3f9f50" providerId="AD" clId="Web-{5815EAFC-97C8-479B-DAAD-95D5646FE0D7}" dt="2024-07-02T16:32:06.980" v="929" actId="1076"/>
          <ac:spMkLst>
            <pc:docMk/>
            <pc:sldMk cId="3566634354" sldId="260"/>
            <ac:spMk id="63" creationId="{5F22B8AD-3FC0-5995-1856-A863EAE3E54F}"/>
          </ac:spMkLst>
        </pc:spChg>
        <pc:spChg chg="add mod">
          <ac:chgData name="Alisa Liu" userId="S::ziyang.liu@mail.mcgill.ca::32d0258e-b4d2-4a24-ab05-95078a3f9f50" providerId="AD" clId="Web-{5815EAFC-97C8-479B-DAAD-95D5646FE0D7}" dt="2024-07-02T16:56:13.246" v="1276" actId="20577"/>
          <ac:spMkLst>
            <pc:docMk/>
            <pc:sldMk cId="3566634354" sldId="260"/>
            <ac:spMk id="64" creationId="{48A6A256-30CA-6522-479C-325CF3DBA239}"/>
          </ac:spMkLst>
        </pc:spChg>
        <pc:grpChg chg="add del mod">
          <ac:chgData name="Alisa Liu" userId="S::ziyang.liu@mail.mcgill.ca::32d0258e-b4d2-4a24-ab05-95078a3f9f50" providerId="AD" clId="Web-{5815EAFC-97C8-479B-DAAD-95D5646FE0D7}" dt="2024-07-02T15:56:42.362" v="536"/>
          <ac:grpSpMkLst>
            <pc:docMk/>
            <pc:sldMk cId="3566634354" sldId="260"/>
            <ac:grpSpMk id="15" creationId="{9C390AEC-916E-B618-6920-435515197495}"/>
          </ac:grpSpMkLst>
        </pc:grpChg>
        <pc:grpChg chg="add mod">
          <ac:chgData name="Alisa Liu" userId="S::ziyang.liu@mail.mcgill.ca::32d0258e-b4d2-4a24-ab05-95078a3f9f50" providerId="AD" clId="Web-{5815EAFC-97C8-479B-DAAD-95D5646FE0D7}" dt="2024-07-02T16:25:17.616" v="747" actId="1076"/>
          <ac:grpSpMkLst>
            <pc:docMk/>
            <pc:sldMk cId="3566634354" sldId="260"/>
            <ac:grpSpMk id="30" creationId="{3696FDDC-16B3-74F5-2BC8-94699A8231A0}"/>
          </ac:grpSpMkLst>
        </pc:grpChg>
        <pc:grpChg chg="add del">
          <ac:chgData name="Alisa Liu" userId="S::ziyang.liu@mail.mcgill.ca::32d0258e-b4d2-4a24-ab05-95078a3f9f50" providerId="AD" clId="Web-{5815EAFC-97C8-479B-DAAD-95D5646FE0D7}" dt="2024-07-02T16:27:48.602" v="806"/>
          <ac:grpSpMkLst>
            <pc:docMk/>
            <pc:sldMk cId="3566634354" sldId="260"/>
            <ac:grpSpMk id="38" creationId="{230C7E2A-0857-D22B-EC49-3125DB24AB1D}"/>
          </ac:grpSpMkLst>
        </pc:grpChg>
        <pc:grpChg chg="add del">
          <ac:chgData name="Alisa Liu" userId="S::ziyang.liu@mail.mcgill.ca::32d0258e-b4d2-4a24-ab05-95078a3f9f50" providerId="AD" clId="Web-{5815EAFC-97C8-479B-DAAD-95D5646FE0D7}" dt="2024-07-02T16:27:55.492" v="808"/>
          <ac:grpSpMkLst>
            <pc:docMk/>
            <pc:sldMk cId="3566634354" sldId="260"/>
            <ac:grpSpMk id="50" creationId="{106A76F9-9704-1233-6874-BDFD8D7B71C2}"/>
          </ac:grpSpMkLst>
        </pc:grpChg>
        <pc:picChg chg="del">
          <ac:chgData name="Alisa Liu" userId="S::ziyang.liu@mail.mcgill.ca::32d0258e-b4d2-4a24-ab05-95078a3f9f50" providerId="AD" clId="Web-{5815EAFC-97C8-479B-DAAD-95D5646FE0D7}" dt="2024-07-02T15:48:37.575" v="314"/>
          <ac:picMkLst>
            <pc:docMk/>
            <pc:sldMk cId="3566634354" sldId="260"/>
            <ac:picMk id="3" creationId="{58B6673B-F234-06AD-919F-D18EDEE90881}"/>
          </ac:picMkLst>
        </pc:picChg>
        <pc:picChg chg="mod topLvl">
          <ac:chgData name="Alisa Liu" userId="S::ziyang.liu@mail.mcgill.ca::32d0258e-b4d2-4a24-ab05-95078a3f9f50" providerId="AD" clId="Web-{5815EAFC-97C8-479B-DAAD-95D5646FE0D7}" dt="2024-07-02T15:56:42.362" v="536"/>
          <ac:picMkLst>
            <pc:docMk/>
            <pc:sldMk cId="3566634354" sldId="260"/>
            <ac:picMk id="10" creationId="{34AF98E2-44A5-55B0-488A-832FC3DBAF69}"/>
          </ac:picMkLst>
        </pc:picChg>
      </pc:sldChg>
      <pc:sldChg chg="addSp delSp modSp add replId">
        <pc:chgData name="Alisa Liu" userId="S::ziyang.liu@mail.mcgill.ca::32d0258e-b4d2-4a24-ab05-95078a3f9f50" providerId="AD" clId="Web-{5815EAFC-97C8-479B-DAAD-95D5646FE0D7}" dt="2024-07-02T18:15:21.191" v="3149" actId="14100"/>
        <pc:sldMkLst>
          <pc:docMk/>
          <pc:sldMk cId="1047326225" sldId="261"/>
        </pc:sldMkLst>
        <pc:spChg chg="topLvl">
          <ac:chgData name="Alisa Liu" userId="S::ziyang.liu@mail.mcgill.ca::32d0258e-b4d2-4a24-ab05-95078a3f9f50" providerId="AD" clId="Web-{5815EAFC-97C8-479B-DAAD-95D5646FE0D7}" dt="2024-07-02T16:33:45.465" v="955"/>
          <ac:spMkLst>
            <pc:docMk/>
            <pc:sldMk cId="1047326225" sldId="261"/>
            <ac:spMk id="2" creationId="{EE6EC518-D995-1450-B2FE-BF8CBA991451}"/>
          </ac:spMkLst>
        </pc:spChg>
        <pc:spChg chg="mod">
          <ac:chgData name="Alisa Liu" userId="S::ziyang.liu@mail.mcgill.ca::32d0258e-b4d2-4a24-ab05-95078a3f9f50" providerId="AD" clId="Web-{5815EAFC-97C8-479B-DAAD-95D5646FE0D7}" dt="2024-07-02T16:56:34.465" v="1279" actId="20577"/>
          <ac:spMkLst>
            <pc:docMk/>
            <pc:sldMk cId="1047326225" sldId="261"/>
            <ac:spMk id="5" creationId="{91F1A43C-D204-0621-929A-9A25671B657A}"/>
          </ac:spMkLst>
        </pc:spChg>
        <pc:spChg chg="add mod">
          <ac:chgData name="Alisa Liu" userId="S::ziyang.liu@mail.mcgill.ca::32d0258e-b4d2-4a24-ab05-95078a3f9f50" providerId="AD" clId="Web-{5815EAFC-97C8-479B-DAAD-95D5646FE0D7}" dt="2024-07-02T18:15:21.191" v="3149" actId="14100"/>
          <ac:spMkLst>
            <pc:docMk/>
            <pc:sldMk cId="1047326225" sldId="261"/>
            <ac:spMk id="7" creationId="{B975F391-8FE9-3149-37DF-903AA760DF27}"/>
          </ac:spMkLst>
        </pc:spChg>
        <pc:spChg chg="del">
          <ac:chgData name="Alisa Liu" userId="S::ziyang.liu@mail.mcgill.ca::32d0258e-b4d2-4a24-ab05-95078a3f9f50" providerId="AD" clId="Web-{5815EAFC-97C8-479B-DAAD-95D5646FE0D7}" dt="2024-07-02T16:33:24.184" v="952"/>
          <ac:spMkLst>
            <pc:docMk/>
            <pc:sldMk cId="1047326225" sldId="261"/>
            <ac:spMk id="11" creationId="{5182385E-3FDF-22AD-283C-023A897F02D6}"/>
          </ac:spMkLst>
        </pc:spChg>
        <pc:spChg chg="add del mod">
          <ac:chgData name="Alisa Liu" userId="S::ziyang.liu@mail.mcgill.ca::32d0258e-b4d2-4a24-ab05-95078a3f9f50" providerId="AD" clId="Web-{5815EAFC-97C8-479B-DAAD-95D5646FE0D7}" dt="2024-07-02T16:40:24.220" v="1090"/>
          <ac:spMkLst>
            <pc:docMk/>
            <pc:sldMk cId="1047326225" sldId="261"/>
            <ac:spMk id="12" creationId="{1138A7AC-9E2D-9B88-65DD-BB4150652A5B}"/>
          </ac:spMkLst>
        </pc:spChg>
        <pc:spChg chg="del">
          <ac:chgData name="Alisa Liu" userId="S::ziyang.liu@mail.mcgill.ca::32d0258e-b4d2-4a24-ab05-95078a3f9f50" providerId="AD" clId="Web-{5815EAFC-97C8-479B-DAAD-95D5646FE0D7}" dt="2024-07-02T16:33:23.184" v="951"/>
          <ac:spMkLst>
            <pc:docMk/>
            <pc:sldMk cId="1047326225" sldId="261"/>
            <ac:spMk id="13" creationId="{3C339E06-3D0E-E572-AE5C-ACA4EBBCCCF2}"/>
          </ac:spMkLst>
        </pc:spChg>
        <pc:spChg chg="topLvl">
          <ac:chgData name="Alisa Liu" userId="S::ziyang.liu@mail.mcgill.ca::32d0258e-b4d2-4a24-ab05-95078a3f9f50" providerId="AD" clId="Web-{5815EAFC-97C8-479B-DAAD-95D5646FE0D7}" dt="2024-07-02T16:33:45.465" v="955"/>
          <ac:spMkLst>
            <pc:docMk/>
            <pc:sldMk cId="1047326225" sldId="261"/>
            <ac:spMk id="14" creationId="{8217875A-2903-8892-6A18-F65520873ACC}"/>
          </ac:spMkLst>
        </pc:spChg>
        <pc:spChg chg="del topLvl">
          <ac:chgData name="Alisa Liu" userId="S::ziyang.liu@mail.mcgill.ca::32d0258e-b4d2-4a24-ab05-95078a3f9f50" providerId="AD" clId="Web-{5815EAFC-97C8-479B-DAAD-95D5646FE0D7}" dt="2024-07-02T16:34:03.278" v="960"/>
          <ac:spMkLst>
            <pc:docMk/>
            <pc:sldMk cId="1047326225" sldId="261"/>
            <ac:spMk id="16" creationId="{0C443012-CD83-6F2B-5639-B595B391C76C}"/>
          </ac:spMkLst>
        </pc:spChg>
        <pc:spChg chg="add del">
          <ac:chgData name="Alisa Liu" userId="S::ziyang.liu@mail.mcgill.ca::32d0258e-b4d2-4a24-ab05-95078a3f9f50" providerId="AD" clId="Web-{5815EAFC-97C8-479B-DAAD-95D5646FE0D7}" dt="2024-07-02T16:40:29.970" v="1092"/>
          <ac:spMkLst>
            <pc:docMk/>
            <pc:sldMk cId="1047326225" sldId="261"/>
            <ac:spMk id="17" creationId="{BF4B0952-9190-DF8B-48EC-785DB53D64B6}"/>
          </ac:spMkLst>
        </pc:spChg>
        <pc:spChg chg="del mod topLvl">
          <ac:chgData name="Alisa Liu" userId="S::ziyang.liu@mail.mcgill.ca::32d0258e-b4d2-4a24-ab05-95078a3f9f50" providerId="AD" clId="Web-{5815EAFC-97C8-479B-DAAD-95D5646FE0D7}" dt="2024-07-02T16:34:02.215" v="959"/>
          <ac:spMkLst>
            <pc:docMk/>
            <pc:sldMk cId="1047326225" sldId="261"/>
            <ac:spMk id="18" creationId="{452204E3-E583-B096-B5CB-9BFE59EDA5BA}"/>
          </ac:spMkLst>
        </pc:spChg>
        <pc:spChg chg="del topLvl">
          <ac:chgData name="Alisa Liu" userId="S::ziyang.liu@mail.mcgill.ca::32d0258e-b4d2-4a24-ab05-95078a3f9f50" providerId="AD" clId="Web-{5815EAFC-97C8-479B-DAAD-95D5646FE0D7}" dt="2024-07-02T16:34:09.841" v="966"/>
          <ac:spMkLst>
            <pc:docMk/>
            <pc:sldMk cId="1047326225" sldId="261"/>
            <ac:spMk id="19" creationId="{4FBCF1F9-AA51-DD95-24FD-D7969676411C}"/>
          </ac:spMkLst>
        </pc:spChg>
        <pc:spChg chg="del topLvl">
          <ac:chgData name="Alisa Liu" userId="S::ziyang.liu@mail.mcgill.ca::32d0258e-b4d2-4a24-ab05-95078a3f9f50" providerId="AD" clId="Web-{5815EAFC-97C8-479B-DAAD-95D5646FE0D7}" dt="2024-07-02T16:34:09.841" v="965"/>
          <ac:spMkLst>
            <pc:docMk/>
            <pc:sldMk cId="1047326225" sldId="261"/>
            <ac:spMk id="20" creationId="{DF61A233-FC85-427A-FAB0-FF1DF19931F6}"/>
          </ac:spMkLst>
        </pc:spChg>
        <pc:spChg chg="del topLvl">
          <ac:chgData name="Alisa Liu" userId="S::ziyang.liu@mail.mcgill.ca::32d0258e-b4d2-4a24-ab05-95078a3f9f50" providerId="AD" clId="Web-{5815EAFC-97C8-479B-DAAD-95D5646FE0D7}" dt="2024-07-02T16:34:09.841" v="964"/>
          <ac:spMkLst>
            <pc:docMk/>
            <pc:sldMk cId="1047326225" sldId="261"/>
            <ac:spMk id="21" creationId="{DFF26D14-7405-6B05-306C-8829325B9CA0}"/>
          </ac:spMkLst>
        </pc:spChg>
        <pc:spChg chg="del topLvl">
          <ac:chgData name="Alisa Liu" userId="S::ziyang.liu@mail.mcgill.ca::32d0258e-b4d2-4a24-ab05-95078a3f9f50" providerId="AD" clId="Web-{5815EAFC-97C8-479B-DAAD-95D5646FE0D7}" dt="2024-07-02T16:34:09.841" v="963"/>
          <ac:spMkLst>
            <pc:docMk/>
            <pc:sldMk cId="1047326225" sldId="261"/>
            <ac:spMk id="22" creationId="{B33247BC-9EBE-9CF6-95C5-194FD8D2AF16}"/>
          </ac:spMkLst>
        </pc:spChg>
        <pc:spChg chg="del topLvl">
          <ac:chgData name="Alisa Liu" userId="S::ziyang.liu@mail.mcgill.ca::32d0258e-b4d2-4a24-ab05-95078a3f9f50" providerId="AD" clId="Web-{5815EAFC-97C8-479B-DAAD-95D5646FE0D7}" dt="2024-07-02T16:34:09.841" v="962"/>
          <ac:spMkLst>
            <pc:docMk/>
            <pc:sldMk cId="1047326225" sldId="261"/>
            <ac:spMk id="23" creationId="{F7B5BEEA-BF3B-D74F-4E2B-16EB71548494}"/>
          </ac:spMkLst>
        </pc:spChg>
        <pc:spChg chg="del topLvl">
          <ac:chgData name="Alisa Liu" userId="S::ziyang.liu@mail.mcgill.ca::32d0258e-b4d2-4a24-ab05-95078a3f9f50" providerId="AD" clId="Web-{5815EAFC-97C8-479B-DAAD-95D5646FE0D7}" dt="2024-07-02T16:34:09.841" v="961"/>
          <ac:spMkLst>
            <pc:docMk/>
            <pc:sldMk cId="1047326225" sldId="261"/>
            <ac:spMk id="24" creationId="{071B8F44-BD40-88A8-5986-0F814CEC9DBA}"/>
          </ac:spMkLst>
        </pc:spChg>
        <pc:spChg chg="del">
          <ac:chgData name="Alisa Liu" userId="S::ziyang.liu@mail.mcgill.ca::32d0258e-b4d2-4a24-ab05-95078a3f9f50" providerId="AD" clId="Web-{5815EAFC-97C8-479B-DAAD-95D5646FE0D7}" dt="2024-07-02T16:33:10.949" v="944"/>
          <ac:spMkLst>
            <pc:docMk/>
            <pc:sldMk cId="1047326225" sldId="261"/>
            <ac:spMk id="25" creationId="{7B0AE02A-7C58-AAB1-30FF-8195FC88738E}"/>
          </ac:spMkLst>
        </pc:spChg>
        <pc:spChg chg="del">
          <ac:chgData name="Alisa Liu" userId="S::ziyang.liu@mail.mcgill.ca::32d0258e-b4d2-4a24-ab05-95078a3f9f50" providerId="AD" clId="Web-{5815EAFC-97C8-479B-DAAD-95D5646FE0D7}" dt="2024-07-02T16:33:10.105" v="943"/>
          <ac:spMkLst>
            <pc:docMk/>
            <pc:sldMk cId="1047326225" sldId="261"/>
            <ac:spMk id="26" creationId="{76FFB8D5-F833-C96E-4246-AFC20912AC19}"/>
          </ac:spMkLst>
        </pc:spChg>
        <pc:spChg chg="del">
          <ac:chgData name="Alisa Liu" userId="S::ziyang.liu@mail.mcgill.ca::32d0258e-b4d2-4a24-ab05-95078a3f9f50" providerId="AD" clId="Web-{5815EAFC-97C8-479B-DAAD-95D5646FE0D7}" dt="2024-07-02T16:33:13.246" v="945"/>
          <ac:spMkLst>
            <pc:docMk/>
            <pc:sldMk cId="1047326225" sldId="261"/>
            <ac:spMk id="27" creationId="{40260004-22C6-94C1-663B-1F4F087F54BA}"/>
          </ac:spMkLst>
        </pc:spChg>
        <pc:spChg chg="del">
          <ac:chgData name="Alisa Liu" userId="S::ziyang.liu@mail.mcgill.ca::32d0258e-b4d2-4a24-ab05-95078a3f9f50" providerId="AD" clId="Web-{5815EAFC-97C8-479B-DAAD-95D5646FE0D7}" dt="2024-07-02T16:33:14.496" v="946"/>
          <ac:spMkLst>
            <pc:docMk/>
            <pc:sldMk cId="1047326225" sldId="261"/>
            <ac:spMk id="29" creationId="{E9C5A43A-28F9-B22E-94C4-00C1F1BF067F}"/>
          </ac:spMkLst>
        </pc:spChg>
        <pc:spChg chg="add mod">
          <ac:chgData name="Alisa Liu" userId="S::ziyang.liu@mail.mcgill.ca::32d0258e-b4d2-4a24-ab05-95078a3f9f50" providerId="AD" clId="Web-{5815EAFC-97C8-479B-DAAD-95D5646FE0D7}" dt="2024-07-02T16:56:02.652" v="1273" actId="20577"/>
          <ac:spMkLst>
            <pc:docMk/>
            <pc:sldMk cId="1047326225" sldId="261"/>
            <ac:spMk id="31" creationId="{D065F013-C465-E4E0-DB08-434984192CB7}"/>
          </ac:spMkLst>
        </pc:spChg>
        <pc:spChg chg="del">
          <ac:chgData name="Alisa Liu" userId="S::ziyang.liu@mail.mcgill.ca::32d0258e-b4d2-4a24-ab05-95078a3f9f50" providerId="AD" clId="Web-{5815EAFC-97C8-479B-DAAD-95D5646FE0D7}" dt="2024-07-02T16:33:17.715" v="948"/>
          <ac:spMkLst>
            <pc:docMk/>
            <pc:sldMk cId="1047326225" sldId="261"/>
            <ac:spMk id="32" creationId="{2A4D8A87-3A0A-9C6C-B702-ECC2B330DB42}"/>
          </ac:spMkLst>
        </pc:spChg>
        <pc:spChg chg="add mod">
          <ac:chgData name="Alisa Liu" userId="S::ziyang.liu@mail.mcgill.ca::32d0258e-b4d2-4a24-ab05-95078a3f9f50" providerId="AD" clId="Web-{5815EAFC-97C8-479B-DAAD-95D5646FE0D7}" dt="2024-07-02T16:42:31.455" v="1142" actId="1076"/>
          <ac:spMkLst>
            <pc:docMk/>
            <pc:sldMk cId="1047326225" sldId="261"/>
            <ac:spMk id="34" creationId="{7A042D53-8722-B860-5050-E1D3B6EEF60D}"/>
          </ac:spMkLst>
        </pc:spChg>
        <pc:spChg chg="del">
          <ac:chgData name="Alisa Liu" userId="S::ziyang.liu@mail.mcgill.ca::32d0258e-b4d2-4a24-ab05-95078a3f9f50" providerId="AD" clId="Web-{5815EAFC-97C8-479B-DAAD-95D5646FE0D7}" dt="2024-07-02T16:33:16.246" v="947"/>
          <ac:spMkLst>
            <pc:docMk/>
            <pc:sldMk cId="1047326225" sldId="261"/>
            <ac:spMk id="37" creationId="{9535164B-A74E-68DA-18E9-712CBBCE0A55}"/>
          </ac:spMkLst>
        </pc:spChg>
        <pc:spChg chg="del">
          <ac:chgData name="Alisa Liu" userId="S::ziyang.liu@mail.mcgill.ca::32d0258e-b4d2-4a24-ab05-95078a3f9f50" providerId="AD" clId="Web-{5815EAFC-97C8-479B-DAAD-95D5646FE0D7}" dt="2024-07-02T16:33:21.152" v="950"/>
          <ac:spMkLst>
            <pc:docMk/>
            <pc:sldMk cId="1047326225" sldId="261"/>
            <ac:spMk id="63" creationId="{5F22B8AD-3FC0-5995-1856-A863EAE3E54F}"/>
          </ac:spMkLst>
        </pc:spChg>
        <pc:spChg chg="del">
          <ac:chgData name="Alisa Liu" userId="S::ziyang.liu@mail.mcgill.ca::32d0258e-b4d2-4a24-ab05-95078a3f9f50" providerId="AD" clId="Web-{5815EAFC-97C8-479B-DAAD-95D5646FE0D7}" dt="2024-07-02T16:33:19.934" v="949"/>
          <ac:spMkLst>
            <pc:docMk/>
            <pc:sldMk cId="1047326225" sldId="261"/>
            <ac:spMk id="64" creationId="{48A6A256-30CA-6522-479C-325CF3DBA239}"/>
          </ac:spMkLst>
        </pc:spChg>
        <pc:grpChg chg="add mod">
          <ac:chgData name="Alisa Liu" userId="S::ziyang.liu@mail.mcgill.ca::32d0258e-b4d2-4a24-ab05-95078a3f9f50" providerId="AD" clId="Web-{5815EAFC-97C8-479B-DAAD-95D5646FE0D7}" dt="2024-07-02T16:42:03.799" v="1137" actId="1076"/>
          <ac:grpSpMkLst>
            <pc:docMk/>
            <pc:sldMk cId="1047326225" sldId="261"/>
            <ac:grpSpMk id="6" creationId="{D77CDC57-0766-BD98-2CA1-4014FB6E96AA}"/>
          </ac:grpSpMkLst>
        </pc:grpChg>
        <pc:grpChg chg="del mod">
          <ac:chgData name="Alisa Liu" userId="S::ziyang.liu@mail.mcgill.ca::32d0258e-b4d2-4a24-ab05-95078a3f9f50" providerId="AD" clId="Web-{5815EAFC-97C8-479B-DAAD-95D5646FE0D7}" dt="2024-07-02T16:33:45.465" v="955"/>
          <ac:grpSpMkLst>
            <pc:docMk/>
            <pc:sldMk cId="1047326225" sldId="261"/>
            <ac:grpSpMk id="30" creationId="{3696FDDC-16B3-74F5-2BC8-94699A8231A0}"/>
          </ac:grpSpMkLst>
        </pc:grpChg>
        <pc:picChg chg="add mod">
          <ac:chgData name="Alisa Liu" userId="S::ziyang.liu@mail.mcgill.ca::32d0258e-b4d2-4a24-ab05-95078a3f9f50" providerId="AD" clId="Web-{5815EAFC-97C8-479B-DAAD-95D5646FE0D7}" dt="2024-07-02T18:13:46.299" v="3058" actId="1076"/>
          <ac:picMkLst>
            <pc:docMk/>
            <pc:sldMk cId="1047326225" sldId="261"/>
            <ac:picMk id="3" creationId="{CE1480B2-9377-4E03-7F32-BDDB494E9754}"/>
          </ac:picMkLst>
        </pc:picChg>
        <pc:picChg chg="add mod">
          <ac:chgData name="Alisa Liu" userId="S::ziyang.liu@mail.mcgill.ca::32d0258e-b4d2-4a24-ab05-95078a3f9f50" providerId="AD" clId="Web-{5815EAFC-97C8-479B-DAAD-95D5646FE0D7}" dt="2024-07-02T16:40:17.485" v="1087" actId="14100"/>
          <ac:picMkLst>
            <pc:docMk/>
            <pc:sldMk cId="1047326225" sldId="261"/>
            <ac:picMk id="8" creationId="{B012D1E4-AB8D-0669-8E61-3FA470E5E91A}"/>
          </ac:picMkLst>
        </pc:picChg>
        <pc:picChg chg="topLvl">
          <ac:chgData name="Alisa Liu" userId="S::ziyang.liu@mail.mcgill.ca::32d0258e-b4d2-4a24-ab05-95078a3f9f50" providerId="AD" clId="Web-{5815EAFC-97C8-479B-DAAD-95D5646FE0D7}" dt="2024-07-02T16:33:45.465" v="955"/>
          <ac:picMkLst>
            <pc:docMk/>
            <pc:sldMk cId="1047326225" sldId="261"/>
            <ac:picMk id="10" creationId="{34AF98E2-44A5-55B0-488A-832FC3DBAF69}"/>
          </ac:picMkLst>
        </pc:picChg>
        <pc:picChg chg="add mod">
          <ac:chgData name="Alisa Liu" userId="S::ziyang.liu@mail.mcgill.ca::32d0258e-b4d2-4a24-ab05-95078a3f9f50" providerId="AD" clId="Web-{5815EAFC-97C8-479B-DAAD-95D5646FE0D7}" dt="2024-07-02T16:42:06.361" v="1138" actId="1076"/>
          <ac:picMkLst>
            <pc:docMk/>
            <pc:sldMk cId="1047326225" sldId="261"/>
            <ac:picMk id="33" creationId="{B778B056-B180-64D1-DCD9-22752B5F32AB}"/>
          </ac:picMkLst>
        </pc:picChg>
        <pc:cxnChg chg="add mod">
          <ac:chgData name="Alisa Liu" userId="S::ziyang.liu@mail.mcgill.ca::32d0258e-b4d2-4a24-ab05-95078a3f9f50" providerId="AD" clId="Web-{5815EAFC-97C8-479B-DAAD-95D5646FE0D7}" dt="2024-07-02T16:42:51.831" v="1148"/>
          <ac:cxnSpMkLst>
            <pc:docMk/>
            <pc:sldMk cId="1047326225" sldId="261"/>
            <ac:cxnSpMk id="35" creationId="{1D269893-DEF6-5750-A8D7-8D76A27A9876}"/>
          </ac:cxnSpMkLst>
        </pc:cxnChg>
      </pc:sldChg>
      <pc:sldChg chg="addSp delSp modSp add replId">
        <pc:chgData name="Alisa Liu" userId="S::ziyang.liu@mail.mcgill.ca::32d0258e-b4d2-4a24-ab05-95078a3f9f50" providerId="AD" clId="Web-{5815EAFC-97C8-479B-DAAD-95D5646FE0D7}" dt="2024-07-02T18:12:51.705" v="3010" actId="20577"/>
        <pc:sldMkLst>
          <pc:docMk/>
          <pc:sldMk cId="1731544113" sldId="262"/>
        </pc:sldMkLst>
        <pc:spChg chg="del">
          <ac:chgData name="Alisa Liu" userId="S::ziyang.liu@mail.mcgill.ca::32d0258e-b4d2-4a24-ab05-95078a3f9f50" providerId="AD" clId="Web-{5815EAFC-97C8-479B-DAAD-95D5646FE0D7}" dt="2024-07-02T16:51:35.508" v="1194"/>
          <ac:spMkLst>
            <pc:docMk/>
            <pc:sldMk cId="1731544113" sldId="262"/>
            <ac:spMk id="2" creationId="{EE6EC518-D995-1450-B2FE-BF8CBA991451}"/>
          </ac:spMkLst>
        </pc:spChg>
        <pc:spChg chg="mod">
          <ac:chgData name="Alisa Liu" userId="S::ziyang.liu@mail.mcgill.ca::32d0258e-b4d2-4a24-ab05-95078a3f9f50" providerId="AD" clId="Web-{5815EAFC-97C8-479B-DAAD-95D5646FE0D7}" dt="2024-07-02T16:56:36.902" v="1280" actId="20577"/>
          <ac:spMkLst>
            <pc:docMk/>
            <pc:sldMk cId="1731544113" sldId="262"/>
            <ac:spMk id="5" creationId="{91F1A43C-D204-0621-929A-9A25671B657A}"/>
          </ac:spMkLst>
        </pc:spChg>
        <pc:spChg chg="add mod">
          <ac:chgData name="Alisa Liu" userId="S::ziyang.liu@mail.mcgill.ca::32d0258e-b4d2-4a24-ab05-95078a3f9f50" providerId="AD" clId="Web-{5815EAFC-97C8-479B-DAAD-95D5646FE0D7}" dt="2024-07-02T17:31:13.239" v="1605" actId="14100"/>
          <ac:spMkLst>
            <pc:docMk/>
            <pc:sldMk cId="1731544113" sldId="262"/>
            <ac:spMk id="6" creationId="{7CF2D2A6-DED9-1F4C-BA9E-960608BF61A9}"/>
          </ac:spMkLst>
        </pc:spChg>
        <pc:spChg chg="add mod">
          <ac:chgData name="Alisa Liu" userId="S::ziyang.liu@mail.mcgill.ca::32d0258e-b4d2-4a24-ab05-95078a3f9f50" providerId="AD" clId="Web-{5815EAFC-97C8-479B-DAAD-95D5646FE0D7}" dt="2024-07-02T18:12:51.705" v="3010" actId="20577"/>
          <ac:spMkLst>
            <pc:docMk/>
            <pc:sldMk cId="1731544113" sldId="262"/>
            <ac:spMk id="8" creationId="{EE71D5EF-E2F5-88B7-4EE7-087DE2E7556D}"/>
          </ac:spMkLst>
        </pc:spChg>
        <pc:spChg chg="add mod">
          <ac:chgData name="Alisa Liu" userId="S::ziyang.liu@mail.mcgill.ca::32d0258e-b4d2-4a24-ab05-95078a3f9f50" providerId="AD" clId="Web-{5815EAFC-97C8-479B-DAAD-95D5646FE0D7}" dt="2024-07-02T17:35:26.007" v="1678" actId="20577"/>
          <ac:spMkLst>
            <pc:docMk/>
            <pc:sldMk cId="1731544113" sldId="262"/>
            <ac:spMk id="9" creationId="{F3135F25-5F05-6732-EA8E-D250C474E94B}"/>
          </ac:spMkLst>
        </pc:spChg>
        <pc:spChg chg="add mod">
          <ac:chgData name="Alisa Liu" userId="S::ziyang.liu@mail.mcgill.ca::32d0258e-b4d2-4a24-ab05-95078a3f9f50" providerId="AD" clId="Web-{5815EAFC-97C8-479B-DAAD-95D5646FE0D7}" dt="2024-07-02T17:32:17.333" v="1618" actId="1076"/>
          <ac:spMkLst>
            <pc:docMk/>
            <pc:sldMk cId="1731544113" sldId="262"/>
            <ac:spMk id="13" creationId="{8B065304-6690-754D-BB64-7D97D97DB2B0}"/>
          </ac:spMkLst>
        </pc:spChg>
        <pc:spChg chg="del">
          <ac:chgData name="Alisa Liu" userId="S::ziyang.liu@mail.mcgill.ca::32d0258e-b4d2-4a24-ab05-95078a3f9f50" providerId="AD" clId="Web-{5815EAFC-97C8-479B-DAAD-95D5646FE0D7}" dt="2024-07-02T16:51:35.508" v="1193"/>
          <ac:spMkLst>
            <pc:docMk/>
            <pc:sldMk cId="1731544113" sldId="262"/>
            <ac:spMk id="14" creationId="{8217875A-2903-8892-6A18-F65520873ACC}"/>
          </ac:spMkLst>
        </pc:spChg>
        <pc:spChg chg="del">
          <ac:chgData name="Alisa Liu" userId="S::ziyang.liu@mail.mcgill.ca::32d0258e-b4d2-4a24-ab05-95078a3f9f50" providerId="AD" clId="Web-{5815EAFC-97C8-479B-DAAD-95D5646FE0D7}" dt="2024-07-02T16:51:35.508" v="1192"/>
          <ac:spMkLst>
            <pc:docMk/>
            <pc:sldMk cId="1731544113" sldId="262"/>
            <ac:spMk id="19" creationId="{4FBCF1F9-AA51-DD95-24FD-D7969676411C}"/>
          </ac:spMkLst>
        </pc:spChg>
        <pc:spChg chg="del">
          <ac:chgData name="Alisa Liu" userId="S::ziyang.liu@mail.mcgill.ca::32d0258e-b4d2-4a24-ab05-95078a3f9f50" providerId="AD" clId="Web-{5815EAFC-97C8-479B-DAAD-95D5646FE0D7}" dt="2024-07-02T16:51:35.508" v="1191"/>
          <ac:spMkLst>
            <pc:docMk/>
            <pc:sldMk cId="1731544113" sldId="262"/>
            <ac:spMk id="20" creationId="{DF61A233-FC85-427A-FAB0-FF1DF19931F6}"/>
          </ac:spMkLst>
        </pc:spChg>
        <pc:spChg chg="del">
          <ac:chgData name="Alisa Liu" userId="S::ziyang.liu@mail.mcgill.ca::32d0258e-b4d2-4a24-ab05-95078a3f9f50" providerId="AD" clId="Web-{5815EAFC-97C8-479B-DAAD-95D5646FE0D7}" dt="2024-07-02T16:51:35.508" v="1190"/>
          <ac:spMkLst>
            <pc:docMk/>
            <pc:sldMk cId="1731544113" sldId="262"/>
            <ac:spMk id="21" creationId="{DFF26D14-7405-6B05-306C-8829325B9CA0}"/>
          </ac:spMkLst>
        </pc:spChg>
        <pc:spChg chg="del">
          <ac:chgData name="Alisa Liu" userId="S::ziyang.liu@mail.mcgill.ca::32d0258e-b4d2-4a24-ab05-95078a3f9f50" providerId="AD" clId="Web-{5815EAFC-97C8-479B-DAAD-95D5646FE0D7}" dt="2024-07-02T16:51:35.508" v="1189"/>
          <ac:spMkLst>
            <pc:docMk/>
            <pc:sldMk cId="1731544113" sldId="262"/>
            <ac:spMk id="22" creationId="{B33247BC-9EBE-9CF6-95C5-194FD8D2AF16}"/>
          </ac:spMkLst>
        </pc:spChg>
        <pc:spChg chg="del">
          <ac:chgData name="Alisa Liu" userId="S::ziyang.liu@mail.mcgill.ca::32d0258e-b4d2-4a24-ab05-95078a3f9f50" providerId="AD" clId="Web-{5815EAFC-97C8-479B-DAAD-95D5646FE0D7}" dt="2024-07-02T16:51:35.508" v="1188"/>
          <ac:spMkLst>
            <pc:docMk/>
            <pc:sldMk cId="1731544113" sldId="262"/>
            <ac:spMk id="23" creationId="{F7B5BEEA-BF3B-D74F-4E2B-16EB71548494}"/>
          </ac:spMkLst>
        </pc:spChg>
        <pc:spChg chg="del">
          <ac:chgData name="Alisa Liu" userId="S::ziyang.liu@mail.mcgill.ca::32d0258e-b4d2-4a24-ab05-95078a3f9f50" providerId="AD" clId="Web-{5815EAFC-97C8-479B-DAAD-95D5646FE0D7}" dt="2024-07-02T16:51:35.508" v="1187"/>
          <ac:spMkLst>
            <pc:docMk/>
            <pc:sldMk cId="1731544113" sldId="262"/>
            <ac:spMk id="24" creationId="{071B8F44-BD40-88A8-5986-0F814CEC9DBA}"/>
          </ac:spMkLst>
        </pc:spChg>
        <pc:grpChg chg="add mod">
          <ac:chgData name="Alisa Liu" userId="S::ziyang.liu@mail.mcgill.ca::32d0258e-b4d2-4a24-ab05-95078a3f9f50" providerId="AD" clId="Web-{5815EAFC-97C8-479B-DAAD-95D5646FE0D7}" dt="2024-07-02T17:32:01.224" v="1615" actId="1076"/>
          <ac:grpSpMkLst>
            <pc:docMk/>
            <pc:sldMk cId="1731544113" sldId="262"/>
            <ac:grpSpMk id="3" creationId="{E5DAA66E-4916-A8DB-6F74-6B0479BC5530}"/>
          </ac:grpSpMkLst>
        </pc:grpChg>
        <pc:picChg chg="add mod">
          <ac:chgData name="Alisa Liu" userId="S::ziyang.liu@mail.mcgill.ca::32d0258e-b4d2-4a24-ab05-95078a3f9f50" providerId="AD" clId="Web-{5815EAFC-97C8-479B-DAAD-95D5646FE0D7}" dt="2024-07-02T17:28:57.596" v="1540" actId="1076"/>
          <ac:picMkLst>
            <pc:docMk/>
            <pc:sldMk cId="1731544113" sldId="262"/>
            <ac:picMk id="7" creationId="{57D10714-4571-68B5-1F0C-B8618A986CC9}"/>
          </ac:picMkLst>
        </pc:picChg>
        <pc:picChg chg="mod">
          <ac:chgData name="Alisa Liu" userId="S::ziyang.liu@mail.mcgill.ca::32d0258e-b4d2-4a24-ab05-95078a3f9f50" providerId="AD" clId="Web-{5815EAFC-97C8-479B-DAAD-95D5646FE0D7}" dt="2024-07-02T17:30:24.129" v="1595" actId="14100"/>
          <ac:picMkLst>
            <pc:docMk/>
            <pc:sldMk cId="1731544113" sldId="262"/>
            <ac:picMk id="10" creationId="{34AF98E2-44A5-55B0-488A-832FC3DBAF69}"/>
          </ac:picMkLst>
        </pc:picChg>
        <pc:picChg chg="add mod modCrop">
          <ac:chgData name="Alisa Liu" userId="S::ziyang.liu@mail.mcgill.ca::32d0258e-b4d2-4a24-ab05-95078a3f9f50" providerId="AD" clId="Web-{5815EAFC-97C8-479B-DAAD-95D5646FE0D7}" dt="2024-07-02T17:31:51.317" v="1613" actId="1076"/>
          <ac:picMkLst>
            <pc:docMk/>
            <pc:sldMk cId="1731544113" sldId="262"/>
            <ac:picMk id="11" creationId="{54B4DF75-B8F7-A811-E234-136C3179C0DC}"/>
          </ac:picMkLst>
        </pc:picChg>
        <pc:cxnChg chg="add mod">
          <ac:chgData name="Alisa Liu" userId="S::ziyang.liu@mail.mcgill.ca::32d0258e-b4d2-4a24-ab05-95078a3f9f50" providerId="AD" clId="Web-{5815EAFC-97C8-479B-DAAD-95D5646FE0D7}" dt="2024-07-02T17:32:20.239" v="1620" actId="14100"/>
          <ac:cxnSpMkLst>
            <pc:docMk/>
            <pc:sldMk cId="1731544113" sldId="262"/>
            <ac:cxnSpMk id="17" creationId="{7495D8AE-213B-765C-B5E6-267DB48AE0EF}"/>
          </ac:cxnSpMkLst>
        </pc:cxnChg>
      </pc:sldChg>
      <pc:sldChg chg="addSp delSp modSp add replId">
        <pc:chgData name="Alisa Liu" userId="S::ziyang.liu@mail.mcgill.ca::32d0258e-b4d2-4a24-ab05-95078a3f9f50" providerId="AD" clId="Web-{5815EAFC-97C8-479B-DAAD-95D5646FE0D7}" dt="2024-07-02T17:44:05.982" v="1903" actId="20577"/>
        <pc:sldMkLst>
          <pc:docMk/>
          <pc:sldMk cId="487946714" sldId="263"/>
        </pc:sldMkLst>
        <pc:spChg chg="del">
          <ac:chgData name="Alisa Liu" userId="S::ziyang.liu@mail.mcgill.ca::32d0258e-b4d2-4a24-ab05-95078a3f9f50" providerId="AD" clId="Web-{5815EAFC-97C8-479B-DAAD-95D5646FE0D7}" dt="2024-07-02T16:52:31.619" v="1212"/>
          <ac:spMkLst>
            <pc:docMk/>
            <pc:sldMk cId="487946714" sldId="263"/>
            <ac:spMk id="2" creationId="{EE6EC518-D995-1450-B2FE-BF8CBA991451}"/>
          </ac:spMkLst>
        </pc:spChg>
        <pc:spChg chg="mod">
          <ac:chgData name="Alisa Liu" userId="S::ziyang.liu@mail.mcgill.ca::32d0258e-b4d2-4a24-ab05-95078a3f9f50" providerId="AD" clId="Web-{5815EAFC-97C8-479B-DAAD-95D5646FE0D7}" dt="2024-07-02T16:56:46.512" v="1285" actId="20577"/>
          <ac:spMkLst>
            <pc:docMk/>
            <pc:sldMk cId="487946714" sldId="263"/>
            <ac:spMk id="5" creationId="{91F1A43C-D204-0621-929A-9A25671B657A}"/>
          </ac:spMkLst>
        </pc:spChg>
        <pc:spChg chg="add mod">
          <ac:chgData name="Alisa Liu" userId="S::ziyang.liu@mail.mcgill.ca::32d0258e-b4d2-4a24-ab05-95078a3f9f50" providerId="AD" clId="Web-{5815EAFC-97C8-479B-DAAD-95D5646FE0D7}" dt="2024-07-02T17:39:44.369" v="1734" actId="14100"/>
          <ac:spMkLst>
            <pc:docMk/>
            <pc:sldMk cId="487946714" sldId="263"/>
            <ac:spMk id="8" creationId="{59333070-4A93-F4A7-315E-9219070A233C}"/>
          </ac:spMkLst>
        </pc:spChg>
        <pc:spChg chg="add mod">
          <ac:chgData name="Alisa Liu" userId="S::ziyang.liu@mail.mcgill.ca::32d0258e-b4d2-4a24-ab05-95078a3f9f50" providerId="AD" clId="Web-{5815EAFC-97C8-479B-DAAD-95D5646FE0D7}" dt="2024-07-02T17:40:12.745" v="1739" actId="1076"/>
          <ac:spMkLst>
            <pc:docMk/>
            <pc:sldMk cId="487946714" sldId="263"/>
            <ac:spMk id="13" creationId="{4CF6890F-C2B2-49FF-64A0-5FB2ECB3DA67}"/>
          </ac:spMkLst>
        </pc:spChg>
        <pc:spChg chg="del">
          <ac:chgData name="Alisa Liu" userId="S::ziyang.liu@mail.mcgill.ca::32d0258e-b4d2-4a24-ab05-95078a3f9f50" providerId="AD" clId="Web-{5815EAFC-97C8-479B-DAAD-95D5646FE0D7}" dt="2024-07-02T16:52:31.619" v="1211"/>
          <ac:spMkLst>
            <pc:docMk/>
            <pc:sldMk cId="487946714" sldId="263"/>
            <ac:spMk id="14" creationId="{8217875A-2903-8892-6A18-F65520873ACC}"/>
          </ac:spMkLst>
        </pc:spChg>
        <pc:spChg chg="del">
          <ac:chgData name="Alisa Liu" userId="S::ziyang.liu@mail.mcgill.ca::32d0258e-b4d2-4a24-ab05-95078a3f9f50" providerId="AD" clId="Web-{5815EAFC-97C8-479B-DAAD-95D5646FE0D7}" dt="2024-07-02T16:52:31.619" v="1210"/>
          <ac:spMkLst>
            <pc:docMk/>
            <pc:sldMk cId="487946714" sldId="263"/>
            <ac:spMk id="16" creationId="{0C443012-CD83-6F2B-5639-B595B391C76C}"/>
          </ac:spMkLst>
        </pc:spChg>
        <pc:spChg chg="del">
          <ac:chgData name="Alisa Liu" userId="S::ziyang.liu@mail.mcgill.ca::32d0258e-b4d2-4a24-ab05-95078a3f9f50" providerId="AD" clId="Web-{5815EAFC-97C8-479B-DAAD-95D5646FE0D7}" dt="2024-07-02T16:52:31.619" v="1209"/>
          <ac:spMkLst>
            <pc:docMk/>
            <pc:sldMk cId="487946714" sldId="263"/>
            <ac:spMk id="18" creationId="{452204E3-E583-B096-B5CB-9BFE59EDA5BA}"/>
          </ac:spMkLst>
        </pc:spChg>
        <pc:spChg chg="del">
          <ac:chgData name="Alisa Liu" userId="S::ziyang.liu@mail.mcgill.ca::32d0258e-b4d2-4a24-ab05-95078a3f9f50" providerId="AD" clId="Web-{5815EAFC-97C8-479B-DAAD-95D5646FE0D7}" dt="2024-07-02T16:52:31.619" v="1208"/>
          <ac:spMkLst>
            <pc:docMk/>
            <pc:sldMk cId="487946714" sldId="263"/>
            <ac:spMk id="21" creationId="{DFF26D14-7405-6B05-306C-8829325B9CA0}"/>
          </ac:spMkLst>
        </pc:spChg>
        <pc:spChg chg="del">
          <ac:chgData name="Alisa Liu" userId="S::ziyang.liu@mail.mcgill.ca::32d0258e-b4d2-4a24-ab05-95078a3f9f50" providerId="AD" clId="Web-{5815EAFC-97C8-479B-DAAD-95D5646FE0D7}" dt="2024-07-02T16:52:31.619" v="1207"/>
          <ac:spMkLst>
            <pc:docMk/>
            <pc:sldMk cId="487946714" sldId="263"/>
            <ac:spMk id="22" creationId="{B33247BC-9EBE-9CF6-95C5-194FD8D2AF16}"/>
          </ac:spMkLst>
        </pc:spChg>
        <pc:spChg chg="del">
          <ac:chgData name="Alisa Liu" userId="S::ziyang.liu@mail.mcgill.ca::32d0258e-b4d2-4a24-ab05-95078a3f9f50" providerId="AD" clId="Web-{5815EAFC-97C8-479B-DAAD-95D5646FE0D7}" dt="2024-07-02T16:52:31.619" v="1206"/>
          <ac:spMkLst>
            <pc:docMk/>
            <pc:sldMk cId="487946714" sldId="263"/>
            <ac:spMk id="23" creationId="{F7B5BEEA-BF3B-D74F-4E2B-16EB71548494}"/>
          </ac:spMkLst>
        </pc:spChg>
        <pc:spChg chg="del">
          <ac:chgData name="Alisa Liu" userId="S::ziyang.liu@mail.mcgill.ca::32d0258e-b4d2-4a24-ab05-95078a3f9f50" providerId="AD" clId="Web-{5815EAFC-97C8-479B-DAAD-95D5646FE0D7}" dt="2024-07-02T16:52:31.619" v="1205"/>
          <ac:spMkLst>
            <pc:docMk/>
            <pc:sldMk cId="487946714" sldId="263"/>
            <ac:spMk id="24" creationId="{071B8F44-BD40-88A8-5986-0F814CEC9DBA}"/>
          </ac:spMkLst>
        </pc:spChg>
        <pc:spChg chg="add mod">
          <ac:chgData name="Alisa Liu" userId="S::ziyang.liu@mail.mcgill.ca::32d0258e-b4d2-4a24-ab05-95078a3f9f50" providerId="AD" clId="Web-{5815EAFC-97C8-479B-DAAD-95D5646FE0D7}" dt="2024-07-02T17:41:25.542" v="1817" actId="20577"/>
          <ac:spMkLst>
            <pc:docMk/>
            <pc:sldMk cId="487946714" sldId="263"/>
            <ac:spMk id="26" creationId="{831AE361-ADEA-A9D3-13AC-0B3E037A111C}"/>
          </ac:spMkLst>
        </pc:spChg>
        <pc:spChg chg="add mod">
          <ac:chgData name="Alisa Liu" userId="S::ziyang.liu@mail.mcgill.ca::32d0258e-b4d2-4a24-ab05-95078a3f9f50" providerId="AD" clId="Web-{5815EAFC-97C8-479B-DAAD-95D5646FE0D7}" dt="2024-07-02T17:44:05.982" v="1903" actId="20577"/>
          <ac:spMkLst>
            <pc:docMk/>
            <pc:sldMk cId="487946714" sldId="263"/>
            <ac:spMk id="27" creationId="{77B04B0B-6899-E539-D9FC-18E0885D8048}"/>
          </ac:spMkLst>
        </pc:spChg>
        <pc:grpChg chg="add mod">
          <ac:chgData name="Alisa Liu" userId="S::ziyang.liu@mail.mcgill.ca::32d0258e-b4d2-4a24-ab05-95078a3f9f50" providerId="AD" clId="Web-{5815EAFC-97C8-479B-DAAD-95D5646FE0D7}" dt="2024-07-02T17:39:08.510" v="1726" actId="1076"/>
          <ac:grpSpMkLst>
            <pc:docMk/>
            <pc:sldMk cId="487946714" sldId="263"/>
            <ac:grpSpMk id="3" creationId="{28666254-655A-51E9-0C20-9518317E58C6}"/>
          </ac:grpSpMkLst>
        </pc:grpChg>
        <pc:picChg chg="add mod modCrop">
          <ac:chgData name="Alisa Liu" userId="S::ziyang.liu@mail.mcgill.ca::32d0258e-b4d2-4a24-ab05-95078a3f9f50" providerId="AD" clId="Web-{5815EAFC-97C8-479B-DAAD-95D5646FE0D7}" dt="2024-07-02T17:39:28.135" v="1731" actId="14100"/>
          <ac:picMkLst>
            <pc:docMk/>
            <pc:sldMk cId="487946714" sldId="263"/>
            <ac:picMk id="6" creationId="{52B9666E-F50D-0BFC-F8FB-3EC5D9313922}"/>
          </ac:picMkLst>
        </pc:picChg>
        <pc:picChg chg="add mod">
          <ac:chgData name="Alisa Liu" userId="S::ziyang.liu@mail.mcgill.ca::32d0258e-b4d2-4a24-ab05-95078a3f9f50" providerId="AD" clId="Web-{5815EAFC-97C8-479B-DAAD-95D5646FE0D7}" dt="2024-07-02T17:39:16.213" v="1728" actId="14100"/>
          <ac:picMkLst>
            <pc:docMk/>
            <pc:sldMk cId="487946714" sldId="263"/>
            <ac:picMk id="9" creationId="{257ECC4C-7928-9920-9EE3-BC48970DF378}"/>
          </ac:picMkLst>
        </pc:picChg>
        <pc:picChg chg="mod">
          <ac:chgData name="Alisa Liu" userId="S::ziyang.liu@mail.mcgill.ca::32d0258e-b4d2-4a24-ab05-95078a3f9f50" providerId="AD" clId="Web-{5815EAFC-97C8-479B-DAAD-95D5646FE0D7}" dt="2024-07-02T17:35:54.586" v="1679" actId="1076"/>
          <ac:picMkLst>
            <pc:docMk/>
            <pc:sldMk cId="487946714" sldId="263"/>
            <ac:picMk id="10" creationId="{34AF98E2-44A5-55B0-488A-832FC3DBAF69}"/>
          </ac:picMkLst>
        </pc:picChg>
        <pc:picChg chg="add mod">
          <ac:chgData name="Alisa Liu" userId="S::ziyang.liu@mail.mcgill.ca::32d0258e-b4d2-4a24-ab05-95078a3f9f50" providerId="AD" clId="Web-{5815EAFC-97C8-479B-DAAD-95D5646FE0D7}" dt="2024-07-02T17:40:01.010" v="1736" actId="1076"/>
          <ac:picMkLst>
            <pc:docMk/>
            <pc:sldMk cId="487946714" sldId="263"/>
            <ac:picMk id="11" creationId="{EDC5F5F9-8454-AF83-6A41-F68E6B16194B}"/>
          </ac:picMkLst>
        </pc:picChg>
        <pc:cxnChg chg="add mod">
          <ac:chgData name="Alisa Liu" userId="S::ziyang.liu@mail.mcgill.ca::32d0258e-b4d2-4a24-ab05-95078a3f9f50" providerId="AD" clId="Web-{5815EAFC-97C8-479B-DAAD-95D5646FE0D7}" dt="2024-07-02T17:40:15.292" v="1741" actId="14100"/>
          <ac:cxnSpMkLst>
            <pc:docMk/>
            <pc:sldMk cId="487946714" sldId="263"/>
            <ac:cxnSpMk id="17" creationId="{835B93F5-580D-5795-FC5C-D34682BBDBC9}"/>
          </ac:cxnSpMkLst>
        </pc:cxnChg>
      </pc:sldChg>
      <pc:sldChg chg="addSp delSp modSp add replId">
        <pc:chgData name="Alisa Liu" userId="S::ziyang.liu@mail.mcgill.ca::32d0258e-b4d2-4a24-ab05-95078a3f9f50" providerId="AD" clId="Web-{5815EAFC-97C8-479B-DAAD-95D5646FE0D7}" dt="2024-07-02T17:46:27.749" v="1988" actId="20577"/>
        <pc:sldMkLst>
          <pc:docMk/>
          <pc:sldMk cId="2071457112" sldId="264"/>
        </pc:sldMkLst>
        <pc:spChg chg="del">
          <ac:chgData name="Alisa Liu" userId="S::ziyang.liu@mail.mcgill.ca::32d0258e-b4d2-4a24-ab05-95078a3f9f50" providerId="AD" clId="Web-{5815EAFC-97C8-479B-DAAD-95D5646FE0D7}" dt="2024-07-02T16:52:46.681" v="1221"/>
          <ac:spMkLst>
            <pc:docMk/>
            <pc:sldMk cId="2071457112" sldId="264"/>
            <ac:spMk id="2" creationId="{EE6EC518-D995-1450-B2FE-BF8CBA991451}"/>
          </ac:spMkLst>
        </pc:spChg>
        <pc:spChg chg="mod">
          <ac:chgData name="Alisa Liu" userId="S::ziyang.liu@mail.mcgill.ca::32d0258e-b4d2-4a24-ab05-95078a3f9f50" providerId="AD" clId="Web-{5815EAFC-97C8-479B-DAAD-95D5646FE0D7}" dt="2024-07-02T16:56:51.184" v="1288" actId="20577"/>
          <ac:spMkLst>
            <pc:docMk/>
            <pc:sldMk cId="2071457112" sldId="264"/>
            <ac:spMk id="5" creationId="{91F1A43C-D204-0621-929A-9A25671B657A}"/>
          </ac:spMkLst>
        </pc:spChg>
        <pc:spChg chg="add">
          <ac:chgData name="Alisa Liu" userId="S::ziyang.liu@mail.mcgill.ca::32d0258e-b4d2-4a24-ab05-95078a3f9f50" providerId="AD" clId="Web-{5815EAFC-97C8-479B-DAAD-95D5646FE0D7}" dt="2024-07-02T17:42:45.700" v="1887"/>
          <ac:spMkLst>
            <pc:docMk/>
            <pc:sldMk cId="2071457112" sldId="264"/>
            <ac:spMk id="6" creationId="{20A36747-CCDC-9C4F-A1B6-2D687FDE4D60}"/>
          </ac:spMkLst>
        </pc:spChg>
        <pc:spChg chg="add mod">
          <ac:chgData name="Alisa Liu" userId="S::ziyang.liu@mail.mcgill.ca::32d0258e-b4d2-4a24-ab05-95078a3f9f50" providerId="AD" clId="Web-{5815EAFC-97C8-479B-DAAD-95D5646FE0D7}" dt="2024-07-02T17:46:27.749" v="1988" actId="20577"/>
          <ac:spMkLst>
            <pc:docMk/>
            <pc:sldMk cId="2071457112" sldId="264"/>
            <ac:spMk id="8" creationId="{74C3AECC-2FDD-4374-67B9-218B5BF8DB29}"/>
          </ac:spMkLst>
        </pc:spChg>
        <pc:spChg chg="add mod">
          <ac:chgData name="Alisa Liu" userId="S::ziyang.liu@mail.mcgill.ca::32d0258e-b4d2-4a24-ab05-95078a3f9f50" providerId="AD" clId="Web-{5815EAFC-97C8-479B-DAAD-95D5646FE0D7}" dt="2024-07-02T17:44:23.857" v="1915" actId="20577"/>
          <ac:spMkLst>
            <pc:docMk/>
            <pc:sldMk cId="2071457112" sldId="264"/>
            <ac:spMk id="13" creationId="{6C819DAD-986B-EDC8-E676-317478EFFB9A}"/>
          </ac:spMkLst>
        </pc:spChg>
        <pc:spChg chg="del">
          <ac:chgData name="Alisa Liu" userId="S::ziyang.liu@mail.mcgill.ca::32d0258e-b4d2-4a24-ab05-95078a3f9f50" providerId="AD" clId="Web-{5815EAFC-97C8-479B-DAAD-95D5646FE0D7}" dt="2024-07-02T16:52:46.681" v="1220"/>
          <ac:spMkLst>
            <pc:docMk/>
            <pc:sldMk cId="2071457112" sldId="264"/>
            <ac:spMk id="14" creationId="{8217875A-2903-8892-6A18-F65520873ACC}"/>
          </ac:spMkLst>
        </pc:spChg>
        <pc:spChg chg="del">
          <ac:chgData name="Alisa Liu" userId="S::ziyang.liu@mail.mcgill.ca::32d0258e-b4d2-4a24-ab05-95078a3f9f50" providerId="AD" clId="Web-{5815EAFC-97C8-479B-DAAD-95D5646FE0D7}" dt="2024-07-02T16:52:46.681" v="1219"/>
          <ac:spMkLst>
            <pc:docMk/>
            <pc:sldMk cId="2071457112" sldId="264"/>
            <ac:spMk id="16" creationId="{0C443012-CD83-6F2B-5639-B595B391C76C}"/>
          </ac:spMkLst>
        </pc:spChg>
        <pc:spChg chg="del">
          <ac:chgData name="Alisa Liu" userId="S::ziyang.liu@mail.mcgill.ca::32d0258e-b4d2-4a24-ab05-95078a3f9f50" providerId="AD" clId="Web-{5815EAFC-97C8-479B-DAAD-95D5646FE0D7}" dt="2024-07-02T16:52:46.681" v="1218"/>
          <ac:spMkLst>
            <pc:docMk/>
            <pc:sldMk cId="2071457112" sldId="264"/>
            <ac:spMk id="18" creationId="{452204E3-E583-B096-B5CB-9BFE59EDA5BA}"/>
          </ac:spMkLst>
        </pc:spChg>
        <pc:spChg chg="del">
          <ac:chgData name="Alisa Liu" userId="S::ziyang.liu@mail.mcgill.ca::32d0258e-b4d2-4a24-ab05-95078a3f9f50" providerId="AD" clId="Web-{5815EAFC-97C8-479B-DAAD-95D5646FE0D7}" dt="2024-07-02T16:52:46.681" v="1217"/>
          <ac:spMkLst>
            <pc:docMk/>
            <pc:sldMk cId="2071457112" sldId="264"/>
            <ac:spMk id="19" creationId="{4FBCF1F9-AA51-DD95-24FD-D7969676411C}"/>
          </ac:spMkLst>
        </pc:spChg>
        <pc:spChg chg="del">
          <ac:chgData name="Alisa Liu" userId="S::ziyang.liu@mail.mcgill.ca::32d0258e-b4d2-4a24-ab05-95078a3f9f50" providerId="AD" clId="Web-{5815EAFC-97C8-479B-DAAD-95D5646FE0D7}" dt="2024-07-02T16:52:46.681" v="1216"/>
          <ac:spMkLst>
            <pc:docMk/>
            <pc:sldMk cId="2071457112" sldId="264"/>
            <ac:spMk id="20" creationId="{DF61A233-FC85-427A-FAB0-FF1DF19931F6}"/>
          </ac:spMkLst>
        </pc:spChg>
        <pc:spChg chg="del">
          <ac:chgData name="Alisa Liu" userId="S::ziyang.liu@mail.mcgill.ca::32d0258e-b4d2-4a24-ab05-95078a3f9f50" providerId="AD" clId="Web-{5815EAFC-97C8-479B-DAAD-95D5646FE0D7}" dt="2024-07-02T16:52:46.681" v="1215"/>
          <ac:spMkLst>
            <pc:docMk/>
            <pc:sldMk cId="2071457112" sldId="264"/>
            <ac:spMk id="23" creationId="{F7B5BEEA-BF3B-D74F-4E2B-16EB71548494}"/>
          </ac:spMkLst>
        </pc:spChg>
        <pc:spChg chg="del">
          <ac:chgData name="Alisa Liu" userId="S::ziyang.liu@mail.mcgill.ca::32d0258e-b4d2-4a24-ab05-95078a3f9f50" providerId="AD" clId="Web-{5815EAFC-97C8-479B-DAAD-95D5646FE0D7}" dt="2024-07-02T16:52:46.681" v="1214"/>
          <ac:spMkLst>
            <pc:docMk/>
            <pc:sldMk cId="2071457112" sldId="264"/>
            <ac:spMk id="24" creationId="{071B8F44-BD40-88A8-5986-0F814CEC9DBA}"/>
          </ac:spMkLst>
        </pc:spChg>
        <pc:spChg chg="add">
          <ac:chgData name="Alisa Liu" userId="S::ziyang.liu@mail.mcgill.ca::32d0258e-b4d2-4a24-ab05-95078a3f9f50" providerId="AD" clId="Web-{5815EAFC-97C8-479B-DAAD-95D5646FE0D7}" dt="2024-07-02T17:45:13.217" v="1922"/>
          <ac:spMkLst>
            <pc:docMk/>
            <pc:sldMk cId="2071457112" sldId="264"/>
            <ac:spMk id="26" creationId="{8E0BEB30-0852-EAD4-0927-AD30460883A5}"/>
          </ac:spMkLst>
        </pc:spChg>
        <pc:grpChg chg="add mod">
          <ac:chgData name="Alisa Liu" userId="S::ziyang.liu@mail.mcgill.ca::32d0258e-b4d2-4a24-ab05-95078a3f9f50" providerId="AD" clId="Web-{5815EAFC-97C8-479B-DAAD-95D5646FE0D7}" dt="2024-07-02T17:45:37.686" v="1933" actId="14100"/>
          <ac:grpSpMkLst>
            <pc:docMk/>
            <pc:sldMk cId="2071457112" sldId="264"/>
            <ac:grpSpMk id="9" creationId="{4B54F805-C9CC-F82A-5AB9-7AAB51DC63A3}"/>
          </ac:grpSpMkLst>
        </pc:grpChg>
        <pc:picChg chg="mod">
          <ac:chgData name="Alisa Liu" userId="S::ziyang.liu@mail.mcgill.ca::32d0258e-b4d2-4a24-ab05-95078a3f9f50" providerId="AD" clId="Web-{5815EAFC-97C8-479B-DAAD-95D5646FE0D7}" dt="2024-07-02T17:42:57.497" v="1891" actId="14100"/>
          <ac:picMkLst>
            <pc:docMk/>
            <pc:sldMk cId="2071457112" sldId="264"/>
            <ac:picMk id="10" creationId="{34AF98E2-44A5-55B0-488A-832FC3DBAF69}"/>
          </ac:picMkLst>
        </pc:picChg>
        <pc:picChg chg="add mod modCrop">
          <ac:chgData name="Alisa Liu" userId="S::ziyang.liu@mail.mcgill.ca::32d0258e-b4d2-4a24-ab05-95078a3f9f50" providerId="AD" clId="Web-{5815EAFC-97C8-479B-DAAD-95D5646FE0D7}" dt="2024-07-02T17:43:58.700" v="1901" actId="1076"/>
          <ac:picMkLst>
            <pc:docMk/>
            <pc:sldMk cId="2071457112" sldId="264"/>
            <ac:picMk id="11" creationId="{5C9166BA-131B-B468-D442-1158AE1766D4}"/>
          </ac:picMkLst>
        </pc:picChg>
        <pc:picChg chg="add mod">
          <ac:chgData name="Alisa Liu" userId="S::ziyang.liu@mail.mcgill.ca::32d0258e-b4d2-4a24-ab05-95078a3f9f50" providerId="AD" clId="Web-{5815EAFC-97C8-479B-DAAD-95D5646FE0D7}" dt="2024-07-02T17:44:49.404" v="1919" actId="1076"/>
          <ac:picMkLst>
            <pc:docMk/>
            <pc:sldMk cId="2071457112" sldId="264"/>
            <ac:picMk id="15" creationId="{6A6E7A87-24A4-033A-5E54-8598F8399656}"/>
          </ac:picMkLst>
        </pc:picChg>
        <pc:picChg chg="add mod">
          <ac:chgData name="Alisa Liu" userId="S::ziyang.liu@mail.mcgill.ca::32d0258e-b4d2-4a24-ab05-95078a3f9f50" providerId="AD" clId="Web-{5815EAFC-97C8-479B-DAAD-95D5646FE0D7}" dt="2024-07-02T17:45:06.357" v="1921" actId="1076"/>
          <ac:picMkLst>
            <pc:docMk/>
            <pc:sldMk cId="2071457112" sldId="264"/>
            <ac:picMk id="17" creationId="{19610BCD-ED37-17EE-8B39-1718F617E207}"/>
          </ac:picMkLst>
        </pc:picChg>
        <pc:cxnChg chg="add">
          <ac:chgData name="Alisa Liu" userId="S::ziyang.liu@mail.mcgill.ca::32d0258e-b4d2-4a24-ab05-95078a3f9f50" providerId="AD" clId="Web-{5815EAFC-97C8-479B-DAAD-95D5646FE0D7}" dt="2024-07-02T17:45:13.233" v="1923"/>
          <ac:cxnSpMkLst>
            <pc:docMk/>
            <pc:sldMk cId="2071457112" sldId="264"/>
            <ac:cxnSpMk id="28" creationId="{131AA5C1-1580-15B5-8A17-373F258533D9}"/>
          </ac:cxnSpMkLst>
        </pc:cxnChg>
      </pc:sldChg>
      <pc:sldChg chg="addSp delSp modSp add replId">
        <pc:chgData name="Alisa Liu" userId="S::ziyang.liu@mail.mcgill.ca::32d0258e-b4d2-4a24-ab05-95078a3f9f50" providerId="AD" clId="Web-{5815EAFC-97C8-479B-DAAD-95D5646FE0D7}" dt="2024-07-02T18:11:14.844" v="2953" actId="14100"/>
        <pc:sldMkLst>
          <pc:docMk/>
          <pc:sldMk cId="1406542523" sldId="265"/>
        </pc:sldMkLst>
        <pc:spChg chg="add del">
          <ac:chgData name="Alisa Liu" userId="S::ziyang.liu@mail.mcgill.ca::32d0258e-b4d2-4a24-ab05-95078a3f9f50" providerId="AD" clId="Web-{5815EAFC-97C8-479B-DAAD-95D5646FE0D7}" dt="2024-07-02T16:53:05.806" v="1249"/>
          <ac:spMkLst>
            <pc:docMk/>
            <pc:sldMk cId="1406542523" sldId="265"/>
            <ac:spMk id="2" creationId="{EE6EC518-D995-1450-B2FE-BF8CBA991451}"/>
          </ac:spMkLst>
        </pc:spChg>
        <pc:spChg chg="mod">
          <ac:chgData name="Alisa Liu" userId="S::ziyang.liu@mail.mcgill.ca::32d0258e-b4d2-4a24-ab05-95078a3f9f50" providerId="AD" clId="Web-{5815EAFC-97C8-479B-DAAD-95D5646FE0D7}" dt="2024-07-02T16:56:54.684" v="1290" actId="20577"/>
          <ac:spMkLst>
            <pc:docMk/>
            <pc:sldMk cId="1406542523" sldId="265"/>
            <ac:spMk id="5" creationId="{91F1A43C-D204-0621-929A-9A25671B657A}"/>
          </ac:spMkLst>
        </pc:spChg>
        <pc:spChg chg="add mod">
          <ac:chgData name="Alisa Liu" userId="S::ziyang.liu@mail.mcgill.ca::32d0258e-b4d2-4a24-ab05-95078a3f9f50" providerId="AD" clId="Web-{5815EAFC-97C8-479B-DAAD-95D5646FE0D7}" dt="2024-07-02T18:10:55.610" v="2944" actId="1076"/>
          <ac:spMkLst>
            <pc:docMk/>
            <pc:sldMk cId="1406542523" sldId="265"/>
            <ac:spMk id="7" creationId="{20DDB7D7-7824-DFB4-6B6B-6DF011F1DAAE}"/>
          </ac:spMkLst>
        </pc:spChg>
        <pc:spChg chg="add mod">
          <ac:chgData name="Alisa Liu" userId="S::ziyang.liu@mail.mcgill.ca::32d0258e-b4d2-4a24-ab05-95078a3f9f50" providerId="AD" clId="Web-{5815EAFC-97C8-479B-DAAD-95D5646FE0D7}" dt="2024-07-02T18:11:06.016" v="2947" actId="1076"/>
          <ac:spMkLst>
            <pc:docMk/>
            <pc:sldMk cId="1406542523" sldId="265"/>
            <ac:spMk id="12" creationId="{E34C4D60-9EB9-18C7-1660-0B0FAA6A7FB0}"/>
          </ac:spMkLst>
        </pc:spChg>
        <pc:spChg chg="add del">
          <ac:chgData name="Alisa Liu" userId="S::ziyang.liu@mail.mcgill.ca::32d0258e-b4d2-4a24-ab05-95078a3f9f50" providerId="AD" clId="Web-{5815EAFC-97C8-479B-DAAD-95D5646FE0D7}" dt="2024-07-02T16:53:05.806" v="1248"/>
          <ac:spMkLst>
            <pc:docMk/>
            <pc:sldMk cId="1406542523" sldId="265"/>
            <ac:spMk id="14" creationId="{8217875A-2903-8892-6A18-F65520873ACC}"/>
          </ac:spMkLst>
        </pc:spChg>
        <pc:spChg chg="add del">
          <ac:chgData name="Alisa Liu" userId="S::ziyang.liu@mail.mcgill.ca::32d0258e-b4d2-4a24-ab05-95078a3f9f50" providerId="AD" clId="Web-{5815EAFC-97C8-479B-DAAD-95D5646FE0D7}" dt="2024-07-02T16:53:05.806" v="1247"/>
          <ac:spMkLst>
            <pc:docMk/>
            <pc:sldMk cId="1406542523" sldId="265"/>
            <ac:spMk id="16" creationId="{0C443012-CD83-6F2B-5639-B595B391C76C}"/>
          </ac:spMkLst>
        </pc:spChg>
        <pc:spChg chg="add del">
          <ac:chgData name="Alisa Liu" userId="S::ziyang.liu@mail.mcgill.ca::32d0258e-b4d2-4a24-ab05-95078a3f9f50" providerId="AD" clId="Web-{5815EAFC-97C8-479B-DAAD-95D5646FE0D7}" dt="2024-07-02T16:53:05.806" v="1246"/>
          <ac:spMkLst>
            <pc:docMk/>
            <pc:sldMk cId="1406542523" sldId="265"/>
            <ac:spMk id="18" creationId="{452204E3-E583-B096-B5CB-9BFE59EDA5BA}"/>
          </ac:spMkLst>
        </pc:spChg>
        <pc:spChg chg="add del">
          <ac:chgData name="Alisa Liu" userId="S::ziyang.liu@mail.mcgill.ca::32d0258e-b4d2-4a24-ab05-95078a3f9f50" providerId="AD" clId="Web-{5815EAFC-97C8-479B-DAAD-95D5646FE0D7}" dt="2024-07-02T16:53:05.806" v="1245"/>
          <ac:spMkLst>
            <pc:docMk/>
            <pc:sldMk cId="1406542523" sldId="265"/>
            <ac:spMk id="19" creationId="{4FBCF1F9-AA51-DD95-24FD-D7969676411C}"/>
          </ac:spMkLst>
        </pc:spChg>
        <pc:spChg chg="add del">
          <ac:chgData name="Alisa Liu" userId="S::ziyang.liu@mail.mcgill.ca::32d0258e-b4d2-4a24-ab05-95078a3f9f50" providerId="AD" clId="Web-{5815EAFC-97C8-479B-DAAD-95D5646FE0D7}" dt="2024-07-02T16:53:05.806" v="1244"/>
          <ac:spMkLst>
            <pc:docMk/>
            <pc:sldMk cId="1406542523" sldId="265"/>
            <ac:spMk id="20" creationId="{DF61A233-FC85-427A-FAB0-FF1DF19931F6}"/>
          </ac:spMkLst>
        </pc:spChg>
        <pc:spChg chg="add del">
          <ac:chgData name="Alisa Liu" userId="S::ziyang.liu@mail.mcgill.ca::32d0258e-b4d2-4a24-ab05-95078a3f9f50" providerId="AD" clId="Web-{5815EAFC-97C8-479B-DAAD-95D5646FE0D7}" dt="2024-07-02T16:53:05.806" v="1243"/>
          <ac:spMkLst>
            <pc:docMk/>
            <pc:sldMk cId="1406542523" sldId="265"/>
            <ac:spMk id="21" creationId="{DFF26D14-7405-6B05-306C-8829325B9CA0}"/>
          </ac:spMkLst>
        </pc:spChg>
        <pc:spChg chg="add del">
          <ac:chgData name="Alisa Liu" userId="S::ziyang.liu@mail.mcgill.ca::32d0258e-b4d2-4a24-ab05-95078a3f9f50" providerId="AD" clId="Web-{5815EAFC-97C8-479B-DAAD-95D5646FE0D7}" dt="2024-07-02T16:53:05.806" v="1242"/>
          <ac:spMkLst>
            <pc:docMk/>
            <pc:sldMk cId="1406542523" sldId="265"/>
            <ac:spMk id="22" creationId="{B33247BC-9EBE-9CF6-95C5-194FD8D2AF16}"/>
          </ac:spMkLst>
        </pc:spChg>
        <pc:spChg chg="add del">
          <ac:chgData name="Alisa Liu" userId="S::ziyang.liu@mail.mcgill.ca::32d0258e-b4d2-4a24-ab05-95078a3f9f50" providerId="AD" clId="Web-{5815EAFC-97C8-479B-DAAD-95D5646FE0D7}" dt="2024-07-02T16:53:00.713" v="1240"/>
          <ac:spMkLst>
            <pc:docMk/>
            <pc:sldMk cId="1406542523" sldId="265"/>
            <ac:spMk id="23" creationId="{F7B5BEEA-BF3B-D74F-4E2B-16EB71548494}"/>
          </ac:spMkLst>
        </pc:spChg>
        <pc:spChg chg="add del">
          <ac:chgData name="Alisa Liu" userId="S::ziyang.liu@mail.mcgill.ca::32d0258e-b4d2-4a24-ab05-95078a3f9f50" providerId="AD" clId="Web-{5815EAFC-97C8-479B-DAAD-95D5646FE0D7}" dt="2024-07-02T16:53:00.713" v="1241"/>
          <ac:spMkLst>
            <pc:docMk/>
            <pc:sldMk cId="1406542523" sldId="265"/>
            <ac:spMk id="24" creationId="{071B8F44-BD40-88A8-5986-0F814CEC9DBA}"/>
          </ac:spMkLst>
        </pc:spChg>
        <pc:spChg chg="add mod">
          <ac:chgData name="Alisa Liu" userId="S::ziyang.liu@mail.mcgill.ca::32d0258e-b4d2-4a24-ab05-95078a3f9f50" providerId="AD" clId="Web-{5815EAFC-97C8-479B-DAAD-95D5646FE0D7}" dt="2024-07-02T18:11:14.844" v="2953" actId="14100"/>
          <ac:spMkLst>
            <pc:docMk/>
            <pc:sldMk cId="1406542523" sldId="265"/>
            <ac:spMk id="25" creationId="{8F3873A4-10D2-5DE8-817F-F90B4BD14601}"/>
          </ac:spMkLst>
        </pc:spChg>
        <pc:spChg chg="add mod">
          <ac:chgData name="Alisa Liu" userId="S::ziyang.liu@mail.mcgill.ca::32d0258e-b4d2-4a24-ab05-95078a3f9f50" providerId="AD" clId="Web-{5815EAFC-97C8-479B-DAAD-95D5646FE0D7}" dt="2024-07-02T18:11:06.078" v="2950" actId="1076"/>
          <ac:spMkLst>
            <pc:docMk/>
            <pc:sldMk cId="1406542523" sldId="265"/>
            <ac:spMk id="27" creationId="{9CABD195-73BC-4566-D874-15333E977937}"/>
          </ac:spMkLst>
        </pc:spChg>
        <pc:grpChg chg="add mod">
          <ac:chgData name="Alisa Liu" userId="S::ziyang.liu@mail.mcgill.ca::32d0258e-b4d2-4a24-ab05-95078a3f9f50" providerId="AD" clId="Web-{5815EAFC-97C8-479B-DAAD-95D5646FE0D7}" dt="2024-07-02T18:11:05.938" v="2945" actId="1076"/>
          <ac:grpSpMkLst>
            <pc:docMk/>
            <pc:sldMk cId="1406542523" sldId="265"/>
            <ac:grpSpMk id="3" creationId="{6F12FE20-6D7D-4101-D152-B9CDE2FEC532}"/>
          </ac:grpSpMkLst>
        </pc:grpChg>
        <pc:picChg chg="add mod">
          <ac:chgData name="Alisa Liu" userId="S::ziyang.liu@mail.mcgill.ca::32d0258e-b4d2-4a24-ab05-95078a3f9f50" providerId="AD" clId="Web-{5815EAFC-97C8-479B-DAAD-95D5646FE0D7}" dt="2024-07-02T18:11:06" v="2946" actId="1076"/>
          <ac:picMkLst>
            <pc:docMk/>
            <pc:sldMk cId="1406542523" sldId="265"/>
            <ac:picMk id="8" creationId="{EE26A4C6-D851-0A56-2B60-E520B53B0C2B}"/>
          </ac:picMkLst>
        </pc:picChg>
        <pc:picChg chg="add mod">
          <ac:chgData name="Alisa Liu" userId="S::ziyang.liu@mail.mcgill.ca::32d0258e-b4d2-4a24-ab05-95078a3f9f50" providerId="AD" clId="Web-{5815EAFC-97C8-479B-DAAD-95D5646FE0D7}" dt="2024-07-02T18:11:06.047" v="2948" actId="1076"/>
          <ac:picMkLst>
            <pc:docMk/>
            <pc:sldMk cId="1406542523" sldId="265"/>
            <ac:picMk id="9" creationId="{77371B18-3A64-E51A-17E0-565DA13F8194}"/>
          </ac:picMkLst>
        </pc:picChg>
        <pc:cxnChg chg="add mod">
          <ac:chgData name="Alisa Liu" userId="S::ziyang.liu@mail.mcgill.ca::32d0258e-b4d2-4a24-ab05-95078a3f9f50" providerId="AD" clId="Web-{5815EAFC-97C8-479B-DAAD-95D5646FE0D7}" dt="2024-07-02T18:11:06.047" v="2949" actId="1076"/>
          <ac:cxnSpMkLst>
            <pc:docMk/>
            <pc:sldMk cId="1406542523" sldId="265"/>
            <ac:cxnSpMk id="15" creationId="{8C6B0AD2-5ADE-3F38-E47A-A66C2448DA84}"/>
          </ac:cxnSpMkLst>
        </pc:cxnChg>
      </pc:sldChg>
      <pc:sldChg chg="addSp delSp modSp add del replId">
        <pc:chgData name="Alisa Liu" userId="S::ziyang.liu@mail.mcgill.ca::32d0258e-b4d2-4a24-ab05-95078a3f9f50" providerId="AD" clId="Web-{5815EAFC-97C8-479B-DAAD-95D5646FE0D7}" dt="2024-07-02T17:47:29.781" v="2000"/>
        <pc:sldMkLst>
          <pc:docMk/>
          <pc:sldMk cId="842602844" sldId="266"/>
        </pc:sldMkLst>
        <pc:spChg chg="mod">
          <ac:chgData name="Alisa Liu" userId="S::ziyang.liu@mail.mcgill.ca::32d0258e-b4d2-4a24-ab05-95078a3f9f50" providerId="AD" clId="Web-{5815EAFC-97C8-479B-DAAD-95D5646FE0D7}" dt="2024-07-02T17:46:57.749" v="1992" actId="20577"/>
          <ac:spMkLst>
            <pc:docMk/>
            <pc:sldMk cId="842602844" sldId="266"/>
            <ac:spMk id="5" creationId="{91F1A43C-D204-0621-929A-9A25671B657A}"/>
          </ac:spMkLst>
        </pc:spChg>
        <pc:spChg chg="del">
          <ac:chgData name="Alisa Liu" userId="S::ziyang.liu@mail.mcgill.ca::32d0258e-b4d2-4a24-ab05-95078a3f9f50" providerId="AD" clId="Web-{5815EAFC-97C8-479B-DAAD-95D5646FE0D7}" dt="2024-07-02T17:47:00.265" v="1994"/>
          <ac:spMkLst>
            <pc:docMk/>
            <pc:sldMk cId="842602844" sldId="266"/>
            <ac:spMk id="23" creationId="{F7B5BEEA-BF3B-D74F-4E2B-16EB71548494}"/>
          </ac:spMkLst>
        </pc:spChg>
        <pc:spChg chg="del mod">
          <ac:chgData name="Alisa Liu" userId="S::ziyang.liu@mail.mcgill.ca::32d0258e-b4d2-4a24-ab05-95078a3f9f50" providerId="AD" clId="Web-{5815EAFC-97C8-479B-DAAD-95D5646FE0D7}" dt="2024-07-02T17:47:03.187" v="1996"/>
          <ac:spMkLst>
            <pc:docMk/>
            <pc:sldMk cId="842602844" sldId="266"/>
            <ac:spMk id="24" creationId="{071B8F44-BD40-88A8-5986-0F814CEC9DBA}"/>
          </ac:spMkLst>
        </pc:spChg>
        <pc:picChg chg="add del">
          <ac:chgData name="Alisa Liu" userId="S::ziyang.liu@mail.mcgill.ca::32d0258e-b4d2-4a24-ab05-95078a3f9f50" providerId="AD" clId="Web-{5815EAFC-97C8-479B-DAAD-95D5646FE0D7}" dt="2024-07-02T17:47:12.250" v="1998"/>
          <ac:picMkLst>
            <pc:docMk/>
            <pc:sldMk cId="842602844" sldId="266"/>
            <ac:picMk id="3" creationId="{9DF5B22A-6D36-80C1-0130-9A5DA2001C23}"/>
          </ac:picMkLst>
        </pc:picChg>
        <pc:picChg chg="del">
          <ac:chgData name="Alisa Liu" userId="S::ziyang.liu@mail.mcgill.ca::32d0258e-b4d2-4a24-ab05-95078a3f9f50" providerId="AD" clId="Web-{5815EAFC-97C8-479B-DAAD-95D5646FE0D7}" dt="2024-07-02T17:46:58.734" v="1993"/>
          <ac:picMkLst>
            <pc:docMk/>
            <pc:sldMk cId="842602844" sldId="266"/>
            <ac:picMk id="10" creationId="{34AF98E2-44A5-55B0-488A-832FC3DBAF69}"/>
          </ac:picMkLst>
        </pc:picChg>
      </pc:sldChg>
      <pc:sldChg chg="addSp delSp modSp add replId">
        <pc:chgData name="Alisa Liu" userId="S::ziyang.liu@mail.mcgill.ca::32d0258e-b4d2-4a24-ab05-95078a3f9f50" providerId="AD" clId="Web-{5815EAFC-97C8-479B-DAAD-95D5646FE0D7}" dt="2024-07-02T18:22:50.774" v="3274" actId="20577"/>
        <pc:sldMkLst>
          <pc:docMk/>
          <pc:sldMk cId="657887718" sldId="267"/>
        </pc:sldMkLst>
        <pc:spChg chg="mod">
          <ac:chgData name="Alisa Liu" userId="S::ziyang.liu@mail.mcgill.ca::32d0258e-b4d2-4a24-ab05-95078a3f9f50" providerId="AD" clId="Web-{5815EAFC-97C8-479B-DAAD-95D5646FE0D7}" dt="2024-07-02T17:47:33.062" v="2001" actId="20577"/>
          <ac:spMkLst>
            <pc:docMk/>
            <pc:sldMk cId="657887718" sldId="267"/>
            <ac:spMk id="5" creationId="{91F1A43C-D204-0621-929A-9A25671B657A}"/>
          </ac:spMkLst>
        </pc:spChg>
        <pc:spChg chg="add mod">
          <ac:chgData name="Alisa Liu" userId="S::ziyang.liu@mail.mcgill.ca::32d0258e-b4d2-4a24-ab05-95078a3f9f50" providerId="AD" clId="Web-{5815EAFC-97C8-479B-DAAD-95D5646FE0D7}" dt="2024-07-02T17:49:36.189" v="2067" actId="1076"/>
          <ac:spMkLst>
            <pc:docMk/>
            <pc:sldMk cId="657887718" sldId="267"/>
            <ac:spMk id="8" creationId="{73B27F05-14BE-A0C4-AD0F-8B9ED15C94C5}"/>
          </ac:spMkLst>
        </pc:spChg>
        <pc:spChg chg="mod">
          <ac:chgData name="Alisa Liu" userId="S::ziyang.liu@mail.mcgill.ca::32d0258e-b4d2-4a24-ab05-95078a3f9f50" providerId="AD" clId="Web-{5815EAFC-97C8-479B-DAAD-95D5646FE0D7}" dt="2024-07-02T18:22:44.618" v="3271" actId="1076"/>
          <ac:spMkLst>
            <pc:docMk/>
            <pc:sldMk cId="657887718" sldId="267"/>
            <ac:spMk id="11" creationId="{5182385E-3FDF-22AD-283C-023A897F02D6}"/>
          </ac:spMkLst>
        </pc:spChg>
        <pc:spChg chg="add mod">
          <ac:chgData name="Alisa Liu" userId="S::ziyang.liu@mail.mcgill.ca::32d0258e-b4d2-4a24-ab05-95078a3f9f50" providerId="AD" clId="Web-{5815EAFC-97C8-479B-DAAD-95D5646FE0D7}" dt="2024-07-02T17:49:36.204" v="2068" actId="1076"/>
          <ac:spMkLst>
            <pc:docMk/>
            <pc:sldMk cId="657887718" sldId="267"/>
            <ac:spMk id="12" creationId="{33541A3E-96AD-596D-A36A-50909BEB644F}"/>
          </ac:spMkLst>
        </pc:spChg>
        <pc:spChg chg="mod">
          <ac:chgData name="Alisa Liu" userId="S::ziyang.liu@mail.mcgill.ca::32d0258e-b4d2-4a24-ab05-95078a3f9f50" providerId="AD" clId="Web-{5815EAFC-97C8-479B-DAAD-95D5646FE0D7}" dt="2024-07-02T18:22:46.383" v="3272" actId="1076"/>
          <ac:spMkLst>
            <pc:docMk/>
            <pc:sldMk cId="657887718" sldId="267"/>
            <ac:spMk id="13" creationId="{3C339E06-3D0E-E572-AE5C-ACA4EBBCCCF2}"/>
          </ac:spMkLst>
        </pc:spChg>
        <pc:spChg chg="add mod">
          <ac:chgData name="Alisa Liu" userId="S::ziyang.liu@mail.mcgill.ca::32d0258e-b4d2-4a24-ab05-95078a3f9f50" providerId="AD" clId="Web-{5815EAFC-97C8-479B-DAAD-95D5646FE0D7}" dt="2024-07-02T17:49:36.204" v="2069" actId="1076"/>
          <ac:spMkLst>
            <pc:docMk/>
            <pc:sldMk cId="657887718" sldId="267"/>
            <ac:spMk id="17" creationId="{BD792D90-753E-C1A2-A2BE-9ED63B243CB3}"/>
          </ac:spMkLst>
        </pc:spChg>
        <pc:spChg chg="mod">
          <ac:chgData name="Alisa Liu" userId="S::ziyang.liu@mail.mcgill.ca::32d0258e-b4d2-4a24-ab05-95078a3f9f50" providerId="AD" clId="Web-{5815EAFC-97C8-479B-DAAD-95D5646FE0D7}" dt="2024-07-02T17:50:53.221" v="2113" actId="14100"/>
          <ac:spMkLst>
            <pc:docMk/>
            <pc:sldMk cId="657887718" sldId="267"/>
            <ac:spMk id="25" creationId="{7B0AE02A-7C58-AAB1-30FF-8195FC88738E}"/>
          </ac:spMkLst>
        </pc:spChg>
        <pc:spChg chg="mod">
          <ac:chgData name="Alisa Liu" userId="S::ziyang.liu@mail.mcgill.ca::32d0258e-b4d2-4a24-ab05-95078a3f9f50" providerId="AD" clId="Web-{5815EAFC-97C8-479B-DAAD-95D5646FE0D7}" dt="2024-07-02T18:02:51.151" v="2501" actId="20577"/>
          <ac:spMkLst>
            <pc:docMk/>
            <pc:sldMk cId="657887718" sldId="267"/>
            <ac:spMk id="26" creationId="{76FFB8D5-F833-C96E-4246-AFC20912AC19}"/>
          </ac:spMkLst>
        </pc:spChg>
        <pc:spChg chg="mod ord">
          <ac:chgData name="Alisa Liu" userId="S::ziyang.liu@mail.mcgill.ca::32d0258e-b4d2-4a24-ab05-95078a3f9f50" providerId="AD" clId="Web-{5815EAFC-97C8-479B-DAAD-95D5646FE0D7}" dt="2024-07-02T17:51:14.330" v="2117" actId="14100"/>
          <ac:spMkLst>
            <pc:docMk/>
            <pc:sldMk cId="657887718" sldId="267"/>
            <ac:spMk id="27" creationId="{40260004-22C6-94C1-663B-1F4F087F54BA}"/>
          </ac:spMkLst>
        </pc:spChg>
        <pc:spChg chg="mod">
          <ac:chgData name="Alisa Liu" userId="S::ziyang.liu@mail.mcgill.ca::32d0258e-b4d2-4a24-ab05-95078a3f9f50" providerId="AD" clId="Web-{5815EAFC-97C8-479B-DAAD-95D5646FE0D7}" dt="2024-07-02T18:02:19.947" v="2490" actId="20577"/>
          <ac:spMkLst>
            <pc:docMk/>
            <pc:sldMk cId="657887718" sldId="267"/>
            <ac:spMk id="29" creationId="{E9C5A43A-28F9-B22E-94C4-00C1F1BF067F}"/>
          </ac:spMkLst>
        </pc:spChg>
        <pc:spChg chg="add mod">
          <ac:chgData name="Alisa Liu" userId="S::ziyang.liu@mail.mcgill.ca::32d0258e-b4d2-4a24-ab05-95078a3f9f50" providerId="AD" clId="Web-{5815EAFC-97C8-479B-DAAD-95D5646FE0D7}" dt="2024-07-02T17:49:36.220" v="2070" actId="1076"/>
          <ac:spMkLst>
            <pc:docMk/>
            <pc:sldMk cId="657887718" sldId="267"/>
            <ac:spMk id="31" creationId="{9CE2889C-6C92-9E03-E4A2-67D1853EB5CA}"/>
          </ac:spMkLst>
        </pc:spChg>
        <pc:spChg chg="mod ord">
          <ac:chgData name="Alisa Liu" userId="S::ziyang.liu@mail.mcgill.ca::32d0258e-b4d2-4a24-ab05-95078a3f9f50" providerId="AD" clId="Web-{5815EAFC-97C8-479B-DAAD-95D5646FE0D7}" dt="2024-07-02T17:51:50.909" v="2126" actId="14100"/>
          <ac:spMkLst>
            <pc:docMk/>
            <pc:sldMk cId="657887718" sldId="267"/>
            <ac:spMk id="32" creationId="{2A4D8A87-3A0A-9C6C-B702-ECC2B330DB42}"/>
          </ac:spMkLst>
        </pc:spChg>
        <pc:spChg chg="add del">
          <ac:chgData name="Alisa Liu" userId="S::ziyang.liu@mail.mcgill.ca::32d0258e-b4d2-4a24-ab05-95078a3f9f50" providerId="AD" clId="Web-{5815EAFC-97C8-479B-DAAD-95D5646FE0D7}" dt="2024-07-02T17:49:59.017" v="2082"/>
          <ac:spMkLst>
            <pc:docMk/>
            <pc:sldMk cId="657887718" sldId="267"/>
            <ac:spMk id="34" creationId="{C15804A0-4345-1727-4907-2A479EDB4BEB}"/>
          </ac:spMkLst>
        </pc:spChg>
        <pc:spChg chg="add del">
          <ac:chgData name="Alisa Liu" userId="S::ziyang.liu@mail.mcgill.ca::32d0258e-b4d2-4a24-ab05-95078a3f9f50" providerId="AD" clId="Web-{5815EAFC-97C8-479B-DAAD-95D5646FE0D7}" dt="2024-07-02T17:49:59.017" v="2081"/>
          <ac:spMkLst>
            <pc:docMk/>
            <pc:sldMk cId="657887718" sldId="267"/>
            <ac:spMk id="36" creationId="{07B77BAA-EBAE-AEA5-10A3-0FE71CBBABFA}"/>
          </ac:spMkLst>
        </pc:spChg>
        <pc:spChg chg="mod">
          <ac:chgData name="Alisa Liu" userId="S::ziyang.liu@mail.mcgill.ca::32d0258e-b4d2-4a24-ab05-95078a3f9f50" providerId="AD" clId="Web-{5815EAFC-97C8-479B-DAAD-95D5646FE0D7}" dt="2024-07-02T18:22:50.774" v="3274" actId="20577"/>
          <ac:spMkLst>
            <pc:docMk/>
            <pc:sldMk cId="657887718" sldId="267"/>
            <ac:spMk id="37" creationId="{9535164B-A74E-68DA-18E9-712CBBCE0A55}"/>
          </ac:spMkLst>
        </pc:spChg>
        <pc:spChg chg="add mod">
          <ac:chgData name="Alisa Liu" userId="S::ziyang.liu@mail.mcgill.ca::32d0258e-b4d2-4a24-ab05-95078a3f9f50" providerId="AD" clId="Web-{5815EAFC-97C8-479B-DAAD-95D5646FE0D7}" dt="2024-07-02T17:51:31.627" v="2120" actId="1076"/>
          <ac:spMkLst>
            <pc:docMk/>
            <pc:sldMk cId="657887718" sldId="267"/>
            <ac:spMk id="39" creationId="{C0C52D73-7DA8-5E66-F795-4830DC707A59}"/>
          </ac:spMkLst>
        </pc:spChg>
        <pc:spChg chg="add mod">
          <ac:chgData name="Alisa Liu" userId="S::ziyang.liu@mail.mcgill.ca::32d0258e-b4d2-4a24-ab05-95078a3f9f50" providerId="AD" clId="Web-{5815EAFC-97C8-479B-DAAD-95D5646FE0D7}" dt="2024-07-02T17:51:55.940" v="2127" actId="1076"/>
          <ac:spMkLst>
            <pc:docMk/>
            <pc:sldMk cId="657887718" sldId="267"/>
            <ac:spMk id="41" creationId="{56B71AE0-1D05-D1FD-EDBC-6BC25922288A}"/>
          </ac:spMkLst>
        </pc:spChg>
        <pc:spChg chg="add mod">
          <ac:chgData name="Alisa Liu" userId="S::ziyang.liu@mail.mcgill.ca::32d0258e-b4d2-4a24-ab05-95078a3f9f50" providerId="AD" clId="Web-{5815EAFC-97C8-479B-DAAD-95D5646FE0D7}" dt="2024-07-02T17:54:30.286" v="2330" actId="14100"/>
          <ac:spMkLst>
            <pc:docMk/>
            <pc:sldMk cId="657887718" sldId="267"/>
            <ac:spMk id="42" creationId="{FB0B681E-7AAC-3B24-BF3D-78B5F15EAA76}"/>
          </ac:spMkLst>
        </pc:spChg>
        <pc:spChg chg="add mod">
          <ac:chgData name="Alisa Liu" userId="S::ziyang.liu@mail.mcgill.ca::32d0258e-b4d2-4a24-ab05-95078a3f9f50" providerId="AD" clId="Web-{5815EAFC-97C8-479B-DAAD-95D5646FE0D7}" dt="2024-07-02T17:54:46.677" v="2335" actId="14100"/>
          <ac:spMkLst>
            <pc:docMk/>
            <pc:sldMk cId="657887718" sldId="267"/>
            <ac:spMk id="43" creationId="{79F56901-BE25-EF6F-09DF-3FEA774710F6}"/>
          </ac:spMkLst>
        </pc:spChg>
        <pc:spChg chg="del">
          <ac:chgData name="Alisa Liu" userId="S::ziyang.liu@mail.mcgill.ca::32d0258e-b4d2-4a24-ab05-95078a3f9f50" providerId="AD" clId="Web-{5815EAFC-97C8-479B-DAAD-95D5646FE0D7}" dt="2024-07-02T17:49:13.407" v="2062"/>
          <ac:spMkLst>
            <pc:docMk/>
            <pc:sldMk cId="657887718" sldId="267"/>
            <ac:spMk id="63" creationId="{5F22B8AD-3FC0-5995-1856-A863EAE3E54F}"/>
          </ac:spMkLst>
        </pc:spChg>
        <pc:spChg chg="del">
          <ac:chgData name="Alisa Liu" userId="S::ziyang.liu@mail.mcgill.ca::32d0258e-b4d2-4a24-ab05-95078a3f9f50" providerId="AD" clId="Web-{5815EAFC-97C8-479B-DAAD-95D5646FE0D7}" dt="2024-07-02T17:49:11.938" v="2061"/>
          <ac:spMkLst>
            <pc:docMk/>
            <pc:sldMk cId="657887718" sldId="267"/>
            <ac:spMk id="64" creationId="{48A6A256-30CA-6522-479C-325CF3DBA239}"/>
          </ac:spMkLst>
        </pc:spChg>
        <pc:grpChg chg="add del">
          <ac:chgData name="Alisa Liu" userId="S::ziyang.liu@mail.mcgill.ca::32d0258e-b4d2-4a24-ab05-95078a3f9f50" providerId="AD" clId="Web-{5815EAFC-97C8-479B-DAAD-95D5646FE0D7}" dt="2024-07-02T17:47:55.031" v="2008"/>
          <ac:grpSpMkLst>
            <pc:docMk/>
            <pc:sldMk cId="657887718" sldId="267"/>
            <ac:grpSpMk id="30" creationId="{3696FDDC-16B3-74F5-2BC8-94699A8231A0}"/>
          </ac:grpSpMkLst>
        </pc:grpChg>
        <pc:picChg chg="add mod">
          <ac:chgData name="Alisa Liu" userId="S::ziyang.liu@mail.mcgill.ca::32d0258e-b4d2-4a24-ab05-95078a3f9f50" providerId="AD" clId="Web-{5815EAFC-97C8-479B-DAAD-95D5646FE0D7}" dt="2024-07-02T18:22:37.352" v="3268" actId="1076"/>
          <ac:picMkLst>
            <pc:docMk/>
            <pc:sldMk cId="657887718" sldId="267"/>
            <ac:picMk id="6" creationId="{60126B31-7F79-7140-B8BE-3534FCA7330E}"/>
          </ac:picMkLst>
        </pc:picChg>
      </pc:sldChg>
      <pc:sldChg chg="addSp delSp modSp add del replId">
        <pc:chgData name="Alisa Liu" userId="S::ziyang.liu@mail.mcgill.ca::32d0258e-b4d2-4a24-ab05-95078a3f9f50" providerId="AD" clId="Web-{5815EAFC-97C8-479B-DAAD-95D5646FE0D7}" dt="2024-07-02T18:33:51.719" v="3398"/>
        <pc:sldMkLst>
          <pc:docMk/>
          <pc:sldMk cId="1743275306" sldId="268"/>
        </pc:sldMkLst>
        <pc:spChg chg="add mod">
          <ac:chgData name="Alisa Liu" userId="S::ziyang.liu@mail.mcgill.ca::32d0258e-b4d2-4a24-ab05-95078a3f9f50" providerId="AD" clId="Web-{5815EAFC-97C8-479B-DAAD-95D5646FE0D7}" dt="2024-07-02T18:33:27.109" v="3394" actId="20577"/>
          <ac:spMkLst>
            <pc:docMk/>
            <pc:sldMk cId="1743275306" sldId="268"/>
            <ac:spMk id="3" creationId="{0E340530-6963-D72C-3534-48D2CF2E8EAA}"/>
          </ac:spMkLst>
        </pc:spChg>
        <pc:spChg chg="mod">
          <ac:chgData name="Alisa Liu" userId="S::ziyang.liu@mail.mcgill.ca::32d0258e-b4d2-4a24-ab05-95078a3f9f50" providerId="AD" clId="Web-{5815EAFC-97C8-479B-DAAD-95D5646FE0D7}" dt="2024-07-02T18:20:27.975" v="3236" actId="14100"/>
          <ac:spMkLst>
            <pc:docMk/>
            <pc:sldMk cId="1743275306" sldId="268"/>
            <ac:spMk id="5" creationId="{91F1A43C-D204-0621-929A-9A25671B657A}"/>
          </ac:spMkLst>
        </pc:spChg>
        <pc:spChg chg="add mod">
          <ac:chgData name="Alisa Liu" userId="S::ziyang.liu@mail.mcgill.ca::32d0258e-b4d2-4a24-ab05-95078a3f9f50" providerId="AD" clId="Web-{5815EAFC-97C8-479B-DAAD-95D5646FE0D7}" dt="2024-07-02T18:33:41.281" v="3396" actId="14100"/>
          <ac:spMkLst>
            <pc:docMk/>
            <pc:sldMk cId="1743275306" sldId="268"/>
            <ac:spMk id="7" creationId="{91698B5E-67A8-6F3A-1DEF-1DA7BE7CFEFA}"/>
          </ac:spMkLst>
        </pc:spChg>
        <pc:spChg chg="del">
          <ac:chgData name="Alisa Liu" userId="S::ziyang.liu@mail.mcgill.ca::32d0258e-b4d2-4a24-ab05-95078a3f9f50" providerId="AD" clId="Web-{5815EAFC-97C8-479B-DAAD-95D5646FE0D7}" dt="2024-07-02T18:20:39.726" v="3244"/>
          <ac:spMkLst>
            <pc:docMk/>
            <pc:sldMk cId="1743275306" sldId="268"/>
            <ac:spMk id="8" creationId="{73B27F05-14BE-A0C4-AD0F-8B9ED15C94C5}"/>
          </ac:spMkLst>
        </pc:spChg>
        <pc:spChg chg="del">
          <ac:chgData name="Alisa Liu" userId="S::ziyang.liu@mail.mcgill.ca::32d0258e-b4d2-4a24-ab05-95078a3f9f50" providerId="AD" clId="Web-{5815EAFC-97C8-479B-DAAD-95D5646FE0D7}" dt="2024-07-02T18:20:31.991" v="3238"/>
          <ac:spMkLst>
            <pc:docMk/>
            <pc:sldMk cId="1743275306" sldId="268"/>
            <ac:spMk id="11" creationId="{5182385E-3FDF-22AD-283C-023A897F02D6}"/>
          </ac:spMkLst>
        </pc:spChg>
        <pc:spChg chg="del">
          <ac:chgData name="Alisa Liu" userId="S::ziyang.liu@mail.mcgill.ca::32d0258e-b4d2-4a24-ab05-95078a3f9f50" providerId="AD" clId="Web-{5815EAFC-97C8-479B-DAAD-95D5646FE0D7}" dt="2024-07-02T18:20:39.726" v="3243"/>
          <ac:spMkLst>
            <pc:docMk/>
            <pc:sldMk cId="1743275306" sldId="268"/>
            <ac:spMk id="12" creationId="{33541A3E-96AD-596D-A36A-50909BEB644F}"/>
          </ac:spMkLst>
        </pc:spChg>
        <pc:spChg chg="del">
          <ac:chgData name="Alisa Liu" userId="S::ziyang.liu@mail.mcgill.ca::32d0258e-b4d2-4a24-ab05-95078a3f9f50" providerId="AD" clId="Web-{5815EAFC-97C8-479B-DAAD-95D5646FE0D7}" dt="2024-07-02T18:20:31.179" v="3237"/>
          <ac:spMkLst>
            <pc:docMk/>
            <pc:sldMk cId="1743275306" sldId="268"/>
            <ac:spMk id="13" creationId="{3C339E06-3D0E-E572-AE5C-ACA4EBBCCCF2}"/>
          </ac:spMkLst>
        </pc:spChg>
        <pc:spChg chg="del">
          <ac:chgData name="Alisa Liu" userId="S::ziyang.liu@mail.mcgill.ca::32d0258e-b4d2-4a24-ab05-95078a3f9f50" providerId="AD" clId="Web-{5815EAFC-97C8-479B-DAAD-95D5646FE0D7}" dt="2024-07-02T18:20:51.382" v="3250"/>
          <ac:spMkLst>
            <pc:docMk/>
            <pc:sldMk cId="1743275306" sldId="268"/>
            <ac:spMk id="25" creationId="{7B0AE02A-7C58-AAB1-30FF-8195FC88738E}"/>
          </ac:spMkLst>
        </pc:spChg>
        <pc:spChg chg="del">
          <ac:chgData name="Alisa Liu" userId="S::ziyang.liu@mail.mcgill.ca::32d0258e-b4d2-4a24-ab05-95078a3f9f50" providerId="AD" clId="Web-{5815EAFC-97C8-479B-DAAD-95D5646FE0D7}" dt="2024-07-02T18:20:39.726" v="3245"/>
          <ac:spMkLst>
            <pc:docMk/>
            <pc:sldMk cId="1743275306" sldId="268"/>
            <ac:spMk id="26" creationId="{76FFB8D5-F833-C96E-4246-AFC20912AC19}"/>
          </ac:spMkLst>
        </pc:spChg>
        <pc:spChg chg="del">
          <ac:chgData name="Alisa Liu" userId="S::ziyang.liu@mail.mcgill.ca::32d0258e-b4d2-4a24-ab05-95078a3f9f50" providerId="AD" clId="Web-{5815EAFC-97C8-479B-DAAD-95D5646FE0D7}" dt="2024-07-02T18:20:39.726" v="3242"/>
          <ac:spMkLst>
            <pc:docMk/>
            <pc:sldMk cId="1743275306" sldId="268"/>
            <ac:spMk id="27" creationId="{40260004-22C6-94C1-663B-1F4F087F54BA}"/>
          </ac:spMkLst>
        </pc:spChg>
        <pc:spChg chg="del">
          <ac:chgData name="Alisa Liu" userId="S::ziyang.liu@mail.mcgill.ca::32d0258e-b4d2-4a24-ab05-95078a3f9f50" providerId="AD" clId="Web-{5815EAFC-97C8-479B-DAAD-95D5646FE0D7}" dt="2024-07-02T18:20:51.382" v="3249"/>
          <ac:spMkLst>
            <pc:docMk/>
            <pc:sldMk cId="1743275306" sldId="268"/>
            <ac:spMk id="29" creationId="{E9C5A43A-28F9-B22E-94C4-00C1F1BF067F}"/>
          </ac:spMkLst>
        </pc:spChg>
        <pc:spChg chg="del">
          <ac:chgData name="Alisa Liu" userId="S::ziyang.liu@mail.mcgill.ca::32d0258e-b4d2-4a24-ab05-95078a3f9f50" providerId="AD" clId="Web-{5815EAFC-97C8-479B-DAAD-95D5646FE0D7}" dt="2024-07-02T18:20:51.382" v="3246"/>
          <ac:spMkLst>
            <pc:docMk/>
            <pc:sldMk cId="1743275306" sldId="268"/>
            <ac:spMk id="32" creationId="{2A4D8A87-3A0A-9C6C-B702-ECC2B330DB42}"/>
          </ac:spMkLst>
        </pc:spChg>
        <pc:spChg chg="del">
          <ac:chgData name="Alisa Liu" userId="S::ziyang.liu@mail.mcgill.ca::32d0258e-b4d2-4a24-ab05-95078a3f9f50" providerId="AD" clId="Web-{5815EAFC-97C8-479B-DAAD-95D5646FE0D7}" dt="2024-07-02T18:20:51.382" v="3248"/>
          <ac:spMkLst>
            <pc:docMk/>
            <pc:sldMk cId="1743275306" sldId="268"/>
            <ac:spMk id="37" creationId="{9535164B-A74E-68DA-18E9-712CBBCE0A55}"/>
          </ac:spMkLst>
        </pc:spChg>
        <pc:spChg chg="del">
          <ac:chgData name="Alisa Liu" userId="S::ziyang.liu@mail.mcgill.ca::32d0258e-b4d2-4a24-ab05-95078a3f9f50" providerId="AD" clId="Web-{5815EAFC-97C8-479B-DAAD-95D5646FE0D7}" dt="2024-07-02T18:20:39.726" v="3241"/>
          <ac:spMkLst>
            <pc:docMk/>
            <pc:sldMk cId="1743275306" sldId="268"/>
            <ac:spMk id="39" creationId="{C0C52D73-7DA8-5E66-F795-4830DC707A59}"/>
          </ac:spMkLst>
        </pc:spChg>
        <pc:spChg chg="del">
          <ac:chgData name="Alisa Liu" userId="S::ziyang.liu@mail.mcgill.ca::32d0258e-b4d2-4a24-ab05-95078a3f9f50" providerId="AD" clId="Web-{5815EAFC-97C8-479B-DAAD-95D5646FE0D7}" dt="2024-07-02T18:20:51.382" v="3247"/>
          <ac:spMkLst>
            <pc:docMk/>
            <pc:sldMk cId="1743275306" sldId="268"/>
            <ac:spMk id="41" creationId="{56B71AE0-1D05-D1FD-EDBC-6BC25922288A}"/>
          </ac:spMkLst>
        </pc:spChg>
        <pc:spChg chg="del">
          <ac:chgData name="Alisa Liu" userId="S::ziyang.liu@mail.mcgill.ca::32d0258e-b4d2-4a24-ab05-95078a3f9f50" providerId="AD" clId="Web-{5815EAFC-97C8-479B-DAAD-95D5646FE0D7}" dt="2024-07-02T18:20:39.726" v="3240"/>
          <ac:spMkLst>
            <pc:docMk/>
            <pc:sldMk cId="1743275306" sldId="268"/>
            <ac:spMk id="42" creationId="{FB0B681E-7AAC-3B24-BF3D-78B5F15EAA76}"/>
          </ac:spMkLst>
        </pc:spChg>
        <pc:spChg chg="del">
          <ac:chgData name="Alisa Liu" userId="S::ziyang.liu@mail.mcgill.ca::32d0258e-b4d2-4a24-ab05-95078a3f9f50" providerId="AD" clId="Web-{5815EAFC-97C8-479B-DAAD-95D5646FE0D7}" dt="2024-07-02T18:20:39.726" v="3239"/>
          <ac:spMkLst>
            <pc:docMk/>
            <pc:sldMk cId="1743275306" sldId="268"/>
            <ac:spMk id="43" creationId="{79F56901-BE25-EF6F-09DF-3FEA774710F6}"/>
          </ac:spMkLst>
        </pc:spChg>
        <pc:grpChg chg="add mod">
          <ac:chgData name="Alisa Liu" userId="S::ziyang.liu@mail.mcgill.ca::32d0258e-b4d2-4a24-ab05-95078a3f9f50" providerId="AD" clId="Web-{5815EAFC-97C8-479B-DAAD-95D5646FE0D7}" dt="2024-07-02T18:31:59.124" v="3387" actId="1076"/>
          <ac:grpSpMkLst>
            <pc:docMk/>
            <pc:sldMk cId="1743275306" sldId="268"/>
            <ac:grpSpMk id="2" creationId="{21E3CB4B-DFE4-EF06-D77F-AF94408A16D6}"/>
          </ac:grpSpMkLst>
        </pc:grpChg>
        <pc:picChg chg="mod">
          <ac:chgData name="Alisa Liu" userId="S::ziyang.liu@mail.mcgill.ca::32d0258e-b4d2-4a24-ab05-95078a3f9f50" providerId="AD" clId="Web-{5815EAFC-97C8-479B-DAAD-95D5646FE0D7}" dt="2024-07-02T18:23:00.087" v="3275"/>
          <ac:picMkLst>
            <pc:docMk/>
            <pc:sldMk cId="1743275306" sldId="268"/>
            <ac:picMk id="6" creationId="{60126B31-7F79-7140-B8BE-3534FCA7330E}"/>
          </ac:picMkLst>
        </pc:picChg>
      </pc:sldChg>
      <pc:sldChg chg="new del">
        <pc:chgData name="Alisa Liu" userId="S::ziyang.liu@mail.mcgill.ca::32d0258e-b4d2-4a24-ab05-95078a3f9f50" providerId="AD" clId="Web-{5815EAFC-97C8-479B-DAAD-95D5646FE0D7}" dt="2024-07-02T18:33:58.313" v="3399"/>
        <pc:sldMkLst>
          <pc:docMk/>
          <pc:sldMk cId="286107083" sldId="269"/>
        </pc:sldMkLst>
      </pc:sldChg>
      <pc:sldChg chg="addSp delSp modSp add replId">
        <pc:chgData name="Alisa Liu" userId="S::ziyang.liu@mail.mcgill.ca::32d0258e-b4d2-4a24-ab05-95078a3f9f50" providerId="AD" clId="Web-{5815EAFC-97C8-479B-DAAD-95D5646FE0D7}" dt="2024-07-02T18:50:26.340" v="3781" actId="14100"/>
        <pc:sldMkLst>
          <pc:docMk/>
          <pc:sldMk cId="1132581048" sldId="269"/>
        </pc:sldMkLst>
        <pc:spChg chg="del">
          <ac:chgData name="Alisa Liu" userId="S::ziyang.liu@mail.mcgill.ca::32d0258e-b4d2-4a24-ab05-95078a3f9f50" providerId="AD" clId="Web-{5815EAFC-97C8-479B-DAAD-95D5646FE0D7}" dt="2024-07-02T18:34:38.360" v="3445"/>
          <ac:spMkLst>
            <pc:docMk/>
            <pc:sldMk cId="1132581048" sldId="269"/>
            <ac:spMk id="3" creationId="{0E340530-6963-D72C-3534-48D2CF2E8EAA}"/>
          </ac:spMkLst>
        </pc:spChg>
        <pc:spChg chg="mod">
          <ac:chgData name="Alisa Liu" userId="S::ziyang.liu@mail.mcgill.ca::32d0258e-b4d2-4a24-ab05-95078a3f9f50" providerId="AD" clId="Web-{5815EAFC-97C8-479B-DAAD-95D5646FE0D7}" dt="2024-07-02T18:34:31.376" v="3442" actId="14100"/>
          <ac:spMkLst>
            <pc:docMk/>
            <pc:sldMk cId="1132581048" sldId="269"/>
            <ac:spMk id="5" creationId="{91F1A43C-D204-0621-929A-9A25671B657A}"/>
          </ac:spMkLst>
        </pc:spChg>
        <pc:spChg chg="del">
          <ac:chgData name="Alisa Liu" userId="S::ziyang.liu@mail.mcgill.ca::32d0258e-b4d2-4a24-ab05-95078a3f9f50" providerId="AD" clId="Web-{5815EAFC-97C8-479B-DAAD-95D5646FE0D7}" dt="2024-07-02T18:34:36.470" v="3444"/>
          <ac:spMkLst>
            <pc:docMk/>
            <pc:sldMk cId="1132581048" sldId="269"/>
            <ac:spMk id="7" creationId="{91698B5E-67A8-6F3A-1DEF-1DA7BE7CFEFA}"/>
          </ac:spMkLst>
        </pc:spChg>
        <pc:spChg chg="add mod">
          <ac:chgData name="Alisa Liu" userId="S::ziyang.liu@mail.mcgill.ca::32d0258e-b4d2-4a24-ab05-95078a3f9f50" providerId="AD" clId="Web-{5815EAFC-97C8-479B-DAAD-95D5646FE0D7}" dt="2024-07-02T18:40:29.927" v="3450" actId="14100"/>
          <ac:spMkLst>
            <pc:docMk/>
            <pc:sldMk cId="1132581048" sldId="269"/>
            <ac:spMk id="10" creationId="{B3A609CF-2737-F5E5-60A0-4AF1BAF25048}"/>
          </ac:spMkLst>
        </pc:spChg>
        <pc:spChg chg="add mod">
          <ac:chgData name="Alisa Liu" userId="S::ziyang.liu@mail.mcgill.ca::32d0258e-b4d2-4a24-ab05-95078a3f9f50" providerId="AD" clId="Web-{5815EAFC-97C8-479B-DAAD-95D5646FE0D7}" dt="2024-07-02T18:43:34.913" v="3579" actId="14100"/>
          <ac:spMkLst>
            <pc:docMk/>
            <pc:sldMk cId="1132581048" sldId="269"/>
            <ac:spMk id="11" creationId="{258F4737-270F-B49B-8E87-097FD70A9519}"/>
          </ac:spMkLst>
        </pc:spChg>
        <pc:spChg chg="add">
          <ac:chgData name="Alisa Liu" userId="S::ziyang.liu@mail.mcgill.ca::32d0258e-b4d2-4a24-ab05-95078a3f9f50" providerId="AD" clId="Web-{5815EAFC-97C8-479B-DAAD-95D5646FE0D7}" dt="2024-07-02T18:43:41.945" v="3580"/>
          <ac:spMkLst>
            <pc:docMk/>
            <pc:sldMk cId="1132581048" sldId="269"/>
            <ac:spMk id="14" creationId="{760E3573-B13E-A7F1-0007-92CB4AD56658}"/>
          </ac:spMkLst>
        </pc:spChg>
        <pc:spChg chg="add del">
          <ac:chgData name="Alisa Liu" userId="S::ziyang.liu@mail.mcgill.ca::32d0258e-b4d2-4a24-ab05-95078a3f9f50" providerId="AD" clId="Web-{5815EAFC-97C8-479B-DAAD-95D5646FE0D7}" dt="2024-07-02T18:44:24.054" v="3582"/>
          <ac:spMkLst>
            <pc:docMk/>
            <pc:sldMk cId="1132581048" sldId="269"/>
            <ac:spMk id="15" creationId="{09C60291-179F-9704-A36D-0CD60005ED9C}"/>
          </ac:spMkLst>
        </pc:spChg>
        <pc:spChg chg="add del">
          <ac:chgData name="Alisa Liu" userId="S::ziyang.liu@mail.mcgill.ca::32d0258e-b4d2-4a24-ab05-95078a3f9f50" providerId="AD" clId="Web-{5815EAFC-97C8-479B-DAAD-95D5646FE0D7}" dt="2024-07-02T18:44:24.148" v="3584"/>
          <ac:spMkLst>
            <pc:docMk/>
            <pc:sldMk cId="1132581048" sldId="269"/>
            <ac:spMk id="16" creationId="{8DAB43CF-258A-B6BD-BB56-22B6EC08D7F5}"/>
          </ac:spMkLst>
        </pc:spChg>
        <pc:spChg chg="add del">
          <ac:chgData name="Alisa Liu" userId="S::ziyang.liu@mail.mcgill.ca::32d0258e-b4d2-4a24-ab05-95078a3f9f50" providerId="AD" clId="Web-{5815EAFC-97C8-479B-DAAD-95D5646FE0D7}" dt="2024-07-02T18:44:24.273" v="3586"/>
          <ac:spMkLst>
            <pc:docMk/>
            <pc:sldMk cId="1132581048" sldId="269"/>
            <ac:spMk id="18" creationId="{3526C3DC-DDE5-87BE-6AB8-34C0918BC98C}"/>
          </ac:spMkLst>
        </pc:spChg>
        <pc:spChg chg="add del">
          <ac:chgData name="Alisa Liu" userId="S::ziyang.liu@mail.mcgill.ca::32d0258e-b4d2-4a24-ab05-95078a3f9f50" providerId="AD" clId="Web-{5815EAFC-97C8-479B-DAAD-95D5646FE0D7}" dt="2024-07-02T18:44:24.508" v="3588"/>
          <ac:spMkLst>
            <pc:docMk/>
            <pc:sldMk cId="1132581048" sldId="269"/>
            <ac:spMk id="19" creationId="{CE6672DA-5629-1BD7-201C-0F8DFABF47F0}"/>
          </ac:spMkLst>
        </pc:spChg>
        <pc:spChg chg="add mod">
          <ac:chgData name="Alisa Liu" userId="S::ziyang.liu@mail.mcgill.ca::32d0258e-b4d2-4a24-ab05-95078a3f9f50" providerId="AD" clId="Web-{5815EAFC-97C8-479B-DAAD-95D5646FE0D7}" dt="2024-07-02T18:49:18.620" v="3767" actId="20577"/>
          <ac:spMkLst>
            <pc:docMk/>
            <pc:sldMk cId="1132581048" sldId="269"/>
            <ac:spMk id="20" creationId="{3D2628D8-9437-CDDD-DC78-56D42B2FDAA1}"/>
          </ac:spMkLst>
        </pc:spChg>
        <pc:spChg chg="add del mod">
          <ac:chgData name="Alisa Liu" userId="S::ziyang.liu@mail.mcgill.ca::32d0258e-b4d2-4a24-ab05-95078a3f9f50" providerId="AD" clId="Web-{5815EAFC-97C8-479B-DAAD-95D5646FE0D7}" dt="2024-07-02T18:45:15.618" v="3640"/>
          <ac:spMkLst>
            <pc:docMk/>
            <pc:sldMk cId="1132581048" sldId="269"/>
            <ac:spMk id="21" creationId="{B1D4B36E-6FD6-E93D-CB94-2CE51FE3A214}"/>
          </ac:spMkLst>
        </pc:spChg>
        <pc:spChg chg="add mod">
          <ac:chgData name="Alisa Liu" userId="S::ziyang.liu@mail.mcgill.ca::32d0258e-b4d2-4a24-ab05-95078a3f9f50" providerId="AD" clId="Web-{5815EAFC-97C8-479B-DAAD-95D5646FE0D7}" dt="2024-07-02T18:45:38.868" v="3646" actId="14100"/>
          <ac:spMkLst>
            <pc:docMk/>
            <pc:sldMk cId="1132581048" sldId="269"/>
            <ac:spMk id="23" creationId="{CDEA0E1B-8A24-B79A-2F71-20D78B6AA327}"/>
          </ac:spMkLst>
        </pc:spChg>
        <pc:spChg chg="add mod">
          <ac:chgData name="Alisa Liu" userId="S::ziyang.liu@mail.mcgill.ca::32d0258e-b4d2-4a24-ab05-95078a3f9f50" providerId="AD" clId="Web-{5815EAFC-97C8-479B-DAAD-95D5646FE0D7}" dt="2024-07-02T18:49:32.199" v="3770" actId="14100"/>
          <ac:spMkLst>
            <pc:docMk/>
            <pc:sldMk cId="1132581048" sldId="269"/>
            <ac:spMk id="29" creationId="{4F9DA9A9-C2BD-CA83-76CB-EA88E5AE341D}"/>
          </ac:spMkLst>
        </pc:spChg>
        <pc:spChg chg="add mod">
          <ac:chgData name="Alisa Liu" userId="S::ziyang.liu@mail.mcgill.ca::32d0258e-b4d2-4a24-ab05-95078a3f9f50" providerId="AD" clId="Web-{5815EAFC-97C8-479B-DAAD-95D5646FE0D7}" dt="2024-07-02T18:49:39.917" v="3772" actId="1076"/>
          <ac:spMkLst>
            <pc:docMk/>
            <pc:sldMk cId="1132581048" sldId="269"/>
            <ac:spMk id="30" creationId="{A8A013A1-39BC-10B4-787F-FFB063FEB853}"/>
          </ac:spMkLst>
        </pc:spChg>
        <pc:grpChg chg="del">
          <ac:chgData name="Alisa Liu" userId="S::ziyang.liu@mail.mcgill.ca::32d0258e-b4d2-4a24-ab05-95078a3f9f50" providerId="AD" clId="Web-{5815EAFC-97C8-479B-DAAD-95D5646FE0D7}" dt="2024-07-02T18:34:33.063" v="3443"/>
          <ac:grpSpMkLst>
            <pc:docMk/>
            <pc:sldMk cId="1132581048" sldId="269"/>
            <ac:grpSpMk id="2" creationId="{21E3CB4B-DFE4-EF06-D77F-AF94408A16D6}"/>
          </ac:grpSpMkLst>
        </pc:grpChg>
        <pc:grpChg chg="add mod">
          <ac:chgData name="Alisa Liu" userId="S::ziyang.liu@mail.mcgill.ca::32d0258e-b4d2-4a24-ab05-95078a3f9f50" providerId="AD" clId="Web-{5815EAFC-97C8-479B-DAAD-95D5646FE0D7}" dt="2024-07-02T18:43:07.257" v="3532" actId="1076"/>
          <ac:grpSpMkLst>
            <pc:docMk/>
            <pc:sldMk cId="1132581048" sldId="269"/>
            <ac:grpSpMk id="12" creationId="{88D2BBF6-A80F-91AD-463F-E32CE399859E}"/>
          </ac:grpSpMkLst>
        </pc:grpChg>
        <pc:grpChg chg="add mod">
          <ac:chgData name="Alisa Liu" userId="S::ziyang.liu@mail.mcgill.ca::32d0258e-b4d2-4a24-ab05-95078a3f9f50" providerId="AD" clId="Web-{5815EAFC-97C8-479B-DAAD-95D5646FE0D7}" dt="2024-07-02T18:50:16.340" v="3778" actId="1076"/>
          <ac:grpSpMkLst>
            <pc:docMk/>
            <pc:sldMk cId="1132581048" sldId="269"/>
            <ac:grpSpMk id="33" creationId="{094A8234-1AEF-7859-18CD-610C3C43399E}"/>
          </ac:grpSpMkLst>
        </pc:grpChg>
        <pc:picChg chg="add mod">
          <ac:chgData name="Alisa Liu" userId="S::ziyang.liu@mail.mcgill.ca::32d0258e-b4d2-4a24-ab05-95078a3f9f50" providerId="AD" clId="Web-{5815EAFC-97C8-479B-DAAD-95D5646FE0D7}" dt="2024-07-02T18:40:08.614" v="3447" actId="1076"/>
          <ac:picMkLst>
            <pc:docMk/>
            <pc:sldMk cId="1132581048" sldId="269"/>
            <ac:picMk id="8" creationId="{A1C36358-F0C9-16CB-A207-70B0DB4CBA9B}"/>
          </ac:picMkLst>
        </pc:picChg>
        <pc:picChg chg="add mod">
          <ac:chgData name="Alisa Liu" userId="S::ziyang.liu@mail.mcgill.ca::32d0258e-b4d2-4a24-ab05-95078a3f9f50" providerId="AD" clId="Web-{5815EAFC-97C8-479B-DAAD-95D5646FE0D7}" dt="2024-07-02T18:43:07.319" v="3533" actId="1076"/>
          <ac:picMkLst>
            <pc:docMk/>
            <pc:sldMk cId="1132581048" sldId="269"/>
            <ac:picMk id="13" creationId="{50B210D1-310F-A690-9614-4746A24DEABE}"/>
          </ac:picMkLst>
        </pc:picChg>
        <pc:picChg chg="add mod modCrop">
          <ac:chgData name="Alisa Liu" userId="S::ziyang.liu@mail.mcgill.ca::32d0258e-b4d2-4a24-ab05-95078a3f9f50" providerId="AD" clId="Web-{5815EAFC-97C8-479B-DAAD-95D5646FE0D7}" dt="2024-07-02T18:48:09.588" v="3668" actId="14100"/>
          <ac:picMkLst>
            <pc:docMk/>
            <pc:sldMk cId="1132581048" sldId="269"/>
            <ac:picMk id="28" creationId="{7437BC38-7B02-4E59-357F-4FD61DC8BC27}"/>
          </ac:picMkLst>
        </pc:picChg>
        <pc:cxnChg chg="add mod">
          <ac:chgData name="Alisa Liu" userId="S::ziyang.liu@mail.mcgill.ca::32d0258e-b4d2-4a24-ab05-95078a3f9f50" providerId="AD" clId="Web-{5815EAFC-97C8-479B-DAAD-95D5646FE0D7}" dt="2024-07-02T18:45:32.571" v="3644" actId="14100"/>
          <ac:cxnSpMkLst>
            <pc:docMk/>
            <pc:sldMk cId="1132581048" sldId="269"/>
            <ac:cxnSpMk id="25" creationId="{B217F79A-778F-9711-5403-5471128FA1CD}"/>
          </ac:cxnSpMkLst>
        </pc:cxnChg>
        <pc:cxnChg chg="add mod">
          <ac:chgData name="Alisa Liu" userId="S::ziyang.liu@mail.mcgill.ca::32d0258e-b4d2-4a24-ab05-95078a3f9f50" providerId="AD" clId="Web-{5815EAFC-97C8-479B-DAAD-95D5646FE0D7}" dt="2024-07-02T18:48:05.776" v="3667" actId="14100"/>
          <ac:cxnSpMkLst>
            <pc:docMk/>
            <pc:sldMk cId="1132581048" sldId="269"/>
            <ac:cxnSpMk id="26" creationId="{810EA783-61E2-4607-B078-FC330A92A231}"/>
          </ac:cxnSpMkLst>
        </pc:cxnChg>
        <pc:cxnChg chg="add mod">
          <ac:chgData name="Alisa Liu" userId="S::ziyang.liu@mail.mcgill.ca::32d0258e-b4d2-4a24-ab05-95078a3f9f50" providerId="AD" clId="Web-{5815EAFC-97C8-479B-DAAD-95D5646FE0D7}" dt="2024-07-02T18:48:02.307" v="3666" actId="14100"/>
          <ac:cxnSpMkLst>
            <pc:docMk/>
            <pc:sldMk cId="1132581048" sldId="269"/>
            <ac:cxnSpMk id="27" creationId="{98CB968B-9523-3733-1DAD-A9A3D658BCA4}"/>
          </ac:cxnSpMkLst>
        </pc:cxnChg>
        <pc:cxnChg chg="add mod">
          <ac:chgData name="Alisa Liu" userId="S::ziyang.liu@mail.mcgill.ca::32d0258e-b4d2-4a24-ab05-95078a3f9f50" providerId="AD" clId="Web-{5815EAFC-97C8-479B-DAAD-95D5646FE0D7}" dt="2024-07-02T18:49:53.714" v="3775" actId="14100"/>
          <ac:cxnSpMkLst>
            <pc:docMk/>
            <pc:sldMk cId="1132581048" sldId="269"/>
            <ac:cxnSpMk id="32" creationId="{2B57E29C-2275-AEEE-544B-0A17C7ABB062}"/>
          </ac:cxnSpMkLst>
        </pc:cxnChg>
        <pc:cxnChg chg="add mod">
          <ac:chgData name="Alisa Liu" userId="S::ziyang.liu@mail.mcgill.ca::32d0258e-b4d2-4a24-ab05-95078a3f9f50" providerId="AD" clId="Web-{5815EAFC-97C8-479B-DAAD-95D5646FE0D7}" dt="2024-07-02T18:50:26.340" v="3781" actId="14100"/>
          <ac:cxnSpMkLst>
            <pc:docMk/>
            <pc:sldMk cId="1132581048" sldId="269"/>
            <ac:cxnSpMk id="34" creationId="{67418DDD-B3D2-0336-2758-B60858841828}"/>
          </ac:cxnSpMkLst>
        </pc:cxnChg>
      </pc:sldChg>
    </pc:docChg>
  </pc:docChgLst>
  <pc:docChgLst>
    <pc:chgData name="Alisa Liu" userId="S::ziyang.liu@mail.mcgill.ca::32d0258e-b4d2-4a24-ab05-95078a3f9f50" providerId="AD" clId="Web-{D4EBB65D-EE57-3A9E-0ECE-E1A797D4D094}"/>
    <pc:docChg chg="modSld">
      <pc:chgData name="Alisa Liu" userId="S::ziyang.liu@mail.mcgill.ca::32d0258e-b4d2-4a24-ab05-95078a3f9f50" providerId="AD" clId="Web-{D4EBB65D-EE57-3A9E-0ECE-E1A797D4D094}" dt="2024-07-02T19:44:19.701" v="8" actId="20577"/>
      <pc:docMkLst>
        <pc:docMk/>
      </pc:docMkLst>
      <pc:sldChg chg="modSp">
        <pc:chgData name="Alisa Liu" userId="S::ziyang.liu@mail.mcgill.ca::32d0258e-b4d2-4a24-ab05-95078a3f9f50" providerId="AD" clId="Web-{D4EBB65D-EE57-3A9E-0ECE-E1A797D4D094}" dt="2024-07-02T19:44:19.701" v="8" actId="20577"/>
        <pc:sldMkLst>
          <pc:docMk/>
          <pc:sldMk cId="229791675" sldId="259"/>
        </pc:sldMkLst>
        <pc:spChg chg="mod">
          <ac:chgData name="Alisa Liu" userId="S::ziyang.liu@mail.mcgill.ca::32d0258e-b4d2-4a24-ab05-95078a3f9f50" providerId="AD" clId="Web-{D4EBB65D-EE57-3A9E-0ECE-E1A797D4D094}" dt="2024-07-02T19:44:19.701" v="8" actId="20577"/>
          <ac:spMkLst>
            <pc:docMk/>
            <pc:sldMk cId="229791675" sldId="259"/>
            <ac:spMk id="2" creationId="{8E094CA3-8C1B-F864-D12C-EDD77B58965C}"/>
          </ac:spMkLst>
        </pc:spChg>
      </pc:sldChg>
    </pc:docChg>
  </pc:docChgLst>
  <pc:docChgLst>
    <pc:chgData name="Alisa Liu" userId="S::ziyang.liu@mail.mcgill.ca::32d0258e-b4d2-4a24-ab05-95078a3f9f50" providerId="AD" clId="Web-{FAC69F23-CCFD-3602-995E-D09D98A6AE3D}"/>
    <pc:docChg chg="modSld">
      <pc:chgData name="Alisa Liu" userId="S::ziyang.liu@mail.mcgill.ca::32d0258e-b4d2-4a24-ab05-95078a3f9f50" providerId="AD" clId="Web-{FAC69F23-CCFD-3602-995E-D09D98A6AE3D}" dt="2024-07-19T18:38:55.095" v="13"/>
      <pc:docMkLst>
        <pc:docMk/>
      </pc:docMkLst>
      <pc:sldChg chg="modSp">
        <pc:chgData name="Alisa Liu" userId="S::ziyang.liu@mail.mcgill.ca::32d0258e-b4d2-4a24-ab05-95078a3f9f50" providerId="AD" clId="Web-{FAC69F23-CCFD-3602-995E-D09D98A6AE3D}" dt="2024-07-19T18:36:48.904" v="1"/>
        <pc:sldMkLst>
          <pc:docMk/>
          <pc:sldMk cId="3254943953" sldId="258"/>
        </pc:sldMkLst>
        <pc:picChg chg="mod">
          <ac:chgData name="Alisa Liu" userId="S::ziyang.liu@mail.mcgill.ca::32d0258e-b4d2-4a24-ab05-95078a3f9f50" providerId="AD" clId="Web-{FAC69F23-CCFD-3602-995E-D09D98A6AE3D}" dt="2024-07-19T18:36:48.904" v="1"/>
          <ac:picMkLst>
            <pc:docMk/>
            <pc:sldMk cId="3254943953" sldId="258"/>
            <ac:picMk id="3" creationId="{58B6673B-F234-06AD-919F-D18EDEE90881}"/>
          </ac:picMkLst>
        </pc:picChg>
        <pc:picChg chg="mod">
          <ac:chgData name="Alisa Liu" userId="S::ziyang.liu@mail.mcgill.ca::32d0258e-b4d2-4a24-ab05-95078a3f9f50" providerId="AD" clId="Web-{FAC69F23-CCFD-3602-995E-D09D98A6AE3D}" dt="2024-07-19T18:36:39.451" v="0"/>
          <ac:picMkLst>
            <pc:docMk/>
            <pc:sldMk cId="3254943953" sldId="258"/>
            <ac:picMk id="10" creationId="{34AF98E2-44A5-55B0-488A-832FC3DBAF69}"/>
          </ac:picMkLst>
        </pc:picChg>
      </pc:sldChg>
      <pc:sldChg chg="modSp">
        <pc:chgData name="Alisa Liu" userId="S::ziyang.liu@mail.mcgill.ca::32d0258e-b4d2-4a24-ab05-95078a3f9f50" providerId="AD" clId="Web-{FAC69F23-CCFD-3602-995E-D09D98A6AE3D}" dt="2024-07-19T18:37:02.936" v="2"/>
        <pc:sldMkLst>
          <pc:docMk/>
          <pc:sldMk cId="3566634354" sldId="260"/>
        </pc:sldMkLst>
        <pc:picChg chg="mod">
          <ac:chgData name="Alisa Liu" userId="S::ziyang.liu@mail.mcgill.ca::32d0258e-b4d2-4a24-ab05-95078a3f9f50" providerId="AD" clId="Web-{FAC69F23-CCFD-3602-995E-D09D98A6AE3D}" dt="2024-07-19T18:37:02.936" v="2"/>
          <ac:picMkLst>
            <pc:docMk/>
            <pc:sldMk cId="3566634354" sldId="260"/>
            <ac:picMk id="10" creationId="{34AF98E2-44A5-55B0-488A-832FC3DBAF69}"/>
          </ac:picMkLst>
        </pc:picChg>
      </pc:sldChg>
      <pc:sldChg chg="modSp">
        <pc:chgData name="Alisa Liu" userId="S::ziyang.liu@mail.mcgill.ca::32d0258e-b4d2-4a24-ab05-95078a3f9f50" providerId="AD" clId="Web-{FAC69F23-CCFD-3602-995E-D09D98A6AE3D}" dt="2024-07-19T18:37:36.202" v="6" actId="1076"/>
        <pc:sldMkLst>
          <pc:docMk/>
          <pc:sldMk cId="1047326225" sldId="261"/>
        </pc:sldMkLst>
        <pc:spChg chg="mod">
          <ac:chgData name="Alisa Liu" userId="S::ziyang.liu@mail.mcgill.ca::32d0258e-b4d2-4a24-ab05-95078a3f9f50" providerId="AD" clId="Web-{FAC69F23-CCFD-3602-995E-D09D98A6AE3D}" dt="2024-07-19T18:37:36.202" v="6" actId="1076"/>
          <ac:spMkLst>
            <pc:docMk/>
            <pc:sldMk cId="1047326225" sldId="261"/>
            <ac:spMk id="2" creationId="{EE6EC518-D995-1450-B2FE-BF8CBA991451}"/>
          </ac:spMkLst>
        </pc:spChg>
        <pc:grpChg chg="mod">
          <ac:chgData name="Alisa Liu" userId="S::ziyang.liu@mail.mcgill.ca::32d0258e-b4d2-4a24-ab05-95078a3f9f50" providerId="AD" clId="Web-{FAC69F23-CCFD-3602-995E-D09D98A6AE3D}" dt="2024-07-19T18:37:29.171" v="5" actId="1076"/>
          <ac:grpSpMkLst>
            <pc:docMk/>
            <pc:sldMk cId="1047326225" sldId="261"/>
            <ac:grpSpMk id="6" creationId="{D77CDC57-0766-BD98-2CA1-4014FB6E96AA}"/>
          </ac:grpSpMkLst>
        </pc:grpChg>
        <pc:picChg chg="mod">
          <ac:chgData name="Alisa Liu" userId="S::ziyang.liu@mail.mcgill.ca::32d0258e-b4d2-4a24-ab05-95078a3f9f50" providerId="AD" clId="Web-{FAC69F23-CCFD-3602-995E-D09D98A6AE3D}" dt="2024-07-19T18:37:18.405" v="3"/>
          <ac:picMkLst>
            <pc:docMk/>
            <pc:sldMk cId="1047326225" sldId="261"/>
            <ac:picMk id="10" creationId="{34AF98E2-44A5-55B0-488A-832FC3DBAF69}"/>
          </ac:picMkLst>
        </pc:picChg>
      </pc:sldChg>
      <pc:sldChg chg="modSp">
        <pc:chgData name="Alisa Liu" userId="S::ziyang.liu@mail.mcgill.ca::32d0258e-b4d2-4a24-ab05-95078a3f9f50" providerId="AD" clId="Web-{FAC69F23-CCFD-3602-995E-D09D98A6AE3D}" dt="2024-07-19T18:37:55.765" v="8" actId="14100"/>
        <pc:sldMkLst>
          <pc:docMk/>
          <pc:sldMk cId="1731544113" sldId="262"/>
        </pc:sldMkLst>
        <pc:grpChg chg="mod">
          <ac:chgData name="Alisa Liu" userId="S::ziyang.liu@mail.mcgill.ca::32d0258e-b4d2-4a24-ab05-95078a3f9f50" providerId="AD" clId="Web-{FAC69F23-CCFD-3602-995E-D09D98A6AE3D}" dt="2024-07-19T18:37:55.765" v="8" actId="14100"/>
          <ac:grpSpMkLst>
            <pc:docMk/>
            <pc:sldMk cId="1731544113" sldId="262"/>
            <ac:grpSpMk id="3" creationId="{E5DAA66E-4916-A8DB-6F74-6B0479BC5530}"/>
          </ac:grpSpMkLst>
        </pc:grpChg>
        <pc:picChg chg="mod">
          <ac:chgData name="Alisa Liu" userId="S::ziyang.liu@mail.mcgill.ca::32d0258e-b4d2-4a24-ab05-95078a3f9f50" providerId="AD" clId="Web-{FAC69F23-CCFD-3602-995E-D09D98A6AE3D}" dt="2024-07-19T18:37:44.077" v="7"/>
          <ac:picMkLst>
            <pc:docMk/>
            <pc:sldMk cId="1731544113" sldId="262"/>
            <ac:picMk id="10" creationId="{34AF98E2-44A5-55B0-488A-832FC3DBAF69}"/>
          </ac:picMkLst>
        </pc:picChg>
      </pc:sldChg>
      <pc:sldChg chg="modSp">
        <pc:chgData name="Alisa Liu" userId="S::ziyang.liu@mail.mcgill.ca::32d0258e-b4d2-4a24-ab05-95078a3f9f50" providerId="AD" clId="Web-{FAC69F23-CCFD-3602-995E-D09D98A6AE3D}" dt="2024-07-19T18:38:10.031" v="9"/>
        <pc:sldMkLst>
          <pc:docMk/>
          <pc:sldMk cId="487946714" sldId="263"/>
        </pc:sldMkLst>
        <pc:picChg chg="mod">
          <ac:chgData name="Alisa Liu" userId="S::ziyang.liu@mail.mcgill.ca::32d0258e-b4d2-4a24-ab05-95078a3f9f50" providerId="AD" clId="Web-{FAC69F23-CCFD-3602-995E-D09D98A6AE3D}" dt="2024-07-19T18:38:10.031" v="9"/>
          <ac:picMkLst>
            <pc:docMk/>
            <pc:sldMk cId="487946714" sldId="263"/>
            <ac:picMk id="10" creationId="{34AF98E2-44A5-55B0-488A-832FC3DBAF69}"/>
          </ac:picMkLst>
        </pc:picChg>
      </pc:sldChg>
      <pc:sldChg chg="modSp">
        <pc:chgData name="Alisa Liu" userId="S::ziyang.liu@mail.mcgill.ca::32d0258e-b4d2-4a24-ab05-95078a3f9f50" providerId="AD" clId="Web-{FAC69F23-CCFD-3602-995E-D09D98A6AE3D}" dt="2024-07-19T18:38:22.219" v="10"/>
        <pc:sldMkLst>
          <pc:docMk/>
          <pc:sldMk cId="2071457112" sldId="264"/>
        </pc:sldMkLst>
        <pc:picChg chg="mod">
          <ac:chgData name="Alisa Liu" userId="S::ziyang.liu@mail.mcgill.ca::32d0258e-b4d2-4a24-ab05-95078a3f9f50" providerId="AD" clId="Web-{FAC69F23-CCFD-3602-995E-D09D98A6AE3D}" dt="2024-07-19T18:38:22.219" v="10"/>
          <ac:picMkLst>
            <pc:docMk/>
            <pc:sldMk cId="2071457112" sldId="264"/>
            <ac:picMk id="10" creationId="{34AF98E2-44A5-55B0-488A-832FC3DBAF69}"/>
          </ac:picMkLst>
        </pc:picChg>
      </pc:sldChg>
      <pc:sldChg chg="modSp">
        <pc:chgData name="Alisa Liu" userId="S::ziyang.liu@mail.mcgill.ca::32d0258e-b4d2-4a24-ab05-95078a3f9f50" providerId="AD" clId="Web-{FAC69F23-CCFD-3602-995E-D09D98A6AE3D}" dt="2024-07-19T18:38:29.797" v="11"/>
        <pc:sldMkLst>
          <pc:docMk/>
          <pc:sldMk cId="1406542523" sldId="265"/>
        </pc:sldMkLst>
        <pc:picChg chg="mod">
          <ac:chgData name="Alisa Liu" userId="S::ziyang.liu@mail.mcgill.ca::32d0258e-b4d2-4a24-ab05-95078a3f9f50" providerId="AD" clId="Web-{FAC69F23-CCFD-3602-995E-D09D98A6AE3D}" dt="2024-07-19T18:38:29.797" v="11"/>
          <ac:picMkLst>
            <pc:docMk/>
            <pc:sldMk cId="1406542523" sldId="265"/>
            <ac:picMk id="10" creationId="{34AF98E2-44A5-55B0-488A-832FC3DBAF69}"/>
          </ac:picMkLst>
        </pc:picChg>
      </pc:sldChg>
      <pc:sldChg chg="modSp">
        <pc:chgData name="Alisa Liu" userId="S::ziyang.liu@mail.mcgill.ca::32d0258e-b4d2-4a24-ab05-95078a3f9f50" providerId="AD" clId="Web-{FAC69F23-CCFD-3602-995E-D09D98A6AE3D}" dt="2024-07-19T18:38:45.532" v="12"/>
        <pc:sldMkLst>
          <pc:docMk/>
          <pc:sldMk cId="657887718" sldId="267"/>
        </pc:sldMkLst>
        <pc:picChg chg="mod">
          <ac:chgData name="Alisa Liu" userId="S::ziyang.liu@mail.mcgill.ca::32d0258e-b4d2-4a24-ab05-95078a3f9f50" providerId="AD" clId="Web-{FAC69F23-CCFD-3602-995E-D09D98A6AE3D}" dt="2024-07-19T18:38:45.532" v="12"/>
          <ac:picMkLst>
            <pc:docMk/>
            <pc:sldMk cId="657887718" sldId="267"/>
            <ac:picMk id="6" creationId="{60126B31-7F79-7140-B8BE-3534FCA7330E}"/>
          </ac:picMkLst>
        </pc:picChg>
      </pc:sldChg>
      <pc:sldChg chg="modSp">
        <pc:chgData name="Alisa Liu" userId="S::ziyang.liu@mail.mcgill.ca::32d0258e-b4d2-4a24-ab05-95078a3f9f50" providerId="AD" clId="Web-{FAC69F23-CCFD-3602-995E-D09D98A6AE3D}" dt="2024-07-19T18:38:55.095" v="13"/>
        <pc:sldMkLst>
          <pc:docMk/>
          <pc:sldMk cId="1743275306" sldId="268"/>
        </pc:sldMkLst>
        <pc:picChg chg="mod">
          <ac:chgData name="Alisa Liu" userId="S::ziyang.liu@mail.mcgill.ca::32d0258e-b4d2-4a24-ab05-95078a3f9f50" providerId="AD" clId="Web-{FAC69F23-CCFD-3602-995E-D09D98A6AE3D}" dt="2024-07-19T18:38:55.095" v="13"/>
          <ac:picMkLst>
            <pc:docMk/>
            <pc:sldMk cId="1743275306" sldId="268"/>
            <ac:picMk id="6" creationId="{60126B31-7F79-7140-B8BE-3534FCA7330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E1CA6-8C8D-4442-8431-D74FAF842EF4}" type="datetimeFigureOut">
              <a:t>7/19/2024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09729-65A5-45F4-9BFE-EB0587C93F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5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icontentfy.com/en/blog/key-performance-indicators-kpis-for-website-analytics#:~:text=These%20metrics%20help%20measure%20the,and%20optimize%20their%20online%20presenc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hatagraph.com/blog/articles/website-kpi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09729-65A5-45F4-9BFE-EB0587C93FE5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01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09729-65A5-45F4-9BFE-EB0587C93FE5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34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09729-65A5-45F4-9BFE-EB0587C93FE5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40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Reference:</a:t>
            </a:r>
          </a:p>
          <a:p>
            <a:pPr marL="228600" indent="-228600">
              <a:buAutoNum type="arabicPeriod"/>
            </a:pPr>
            <a:r>
              <a:rPr lang="en-US">
                <a:hlinkClick r:id="rId3"/>
              </a:rPr>
              <a:t>https://aicontentfy.com/en/blog/key-performance-indicators-kpis-for-website-analytics#:~:text=These%20metrics%20help%20measure%20the,and%20optimize%20their%20online%20presence</a:t>
            </a:r>
          </a:p>
          <a:p>
            <a:pPr marL="228600" indent="-228600">
              <a:buAutoNum type="arabicPeriod"/>
            </a:pPr>
            <a:r>
              <a:rPr lang="en-US">
                <a:hlinkClick r:id="rId4"/>
              </a:rPr>
              <a:t>https://whatagraph.com/blog/articles/website-kpis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09729-65A5-45F4-9BFE-EB0587C93FE5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7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09729-65A5-45F4-9BFE-EB0587C93FE5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60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09729-65A5-45F4-9BFE-EB0587C93FE5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28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09729-65A5-45F4-9BFE-EB0587C93FE5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6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09729-65A5-45F4-9BFE-EB0587C93FE5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39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09729-65A5-45F4-9BFE-EB0587C93FE5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26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09729-65A5-45F4-9BFE-EB0587C93FE5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53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09729-65A5-45F4-9BFE-EB0587C93FE5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8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ookerstudio.google.com/reporting/46996a46-3e99-49b5-b038-b1b5b1837740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F844F8C-8A1E-1A84-60D6-E31999503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" b="11834"/>
          <a:stretch/>
        </p:blipFill>
        <p:spPr>
          <a:xfrm>
            <a:off x="8551333" y="6171280"/>
            <a:ext cx="3640667" cy="689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F1A43C-D204-0621-929A-9A25671B657A}"/>
              </a:ext>
            </a:extLst>
          </p:cNvPr>
          <p:cNvSpPr txBox="1"/>
          <p:nvPr/>
        </p:nvSpPr>
        <p:spPr>
          <a:xfrm>
            <a:off x="1361538" y="2678064"/>
            <a:ext cx="787747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000000"/>
                </a:solidFill>
              </a:rPr>
              <a:t>Looker Studio Dashboard Guide:</a:t>
            </a:r>
            <a:endParaRPr lang="en-US" b="1"/>
          </a:p>
          <a:p>
            <a:r>
              <a:rPr lang="en-US" sz="4000" b="1"/>
              <a:t>Google Analytics</a:t>
            </a:r>
          </a:p>
        </p:txBody>
      </p:sp>
    </p:spTree>
    <p:extLst>
      <p:ext uri="{BB962C8B-B14F-4D97-AF65-F5344CB8AC3E}">
        <p14:creationId xmlns:p14="http://schemas.microsoft.com/office/powerpoint/2010/main" val="3652704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F844F8C-8A1E-1A84-60D6-E31999503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" b="11834"/>
          <a:stretch/>
        </p:blipFill>
        <p:spPr>
          <a:xfrm>
            <a:off x="8551333" y="6171280"/>
            <a:ext cx="3640667" cy="689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F1A43C-D204-0621-929A-9A25671B657A}"/>
              </a:ext>
            </a:extLst>
          </p:cNvPr>
          <p:cNvSpPr txBox="1"/>
          <p:nvPr/>
        </p:nvSpPr>
        <p:spPr>
          <a:xfrm>
            <a:off x="474537" y="513606"/>
            <a:ext cx="4135919" cy="701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000000"/>
                </a:solidFill>
              </a:rPr>
              <a:t>Page 2: Overview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82385E-3FDF-22AD-283C-023A897F02D6}"/>
              </a:ext>
            </a:extLst>
          </p:cNvPr>
          <p:cNvSpPr/>
          <p:nvPr/>
        </p:nvSpPr>
        <p:spPr>
          <a:xfrm>
            <a:off x="587643" y="1820134"/>
            <a:ext cx="1047152" cy="10160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339E06-3D0E-E572-AE5C-ACA4EBBCCCF2}"/>
              </a:ext>
            </a:extLst>
          </p:cNvPr>
          <p:cNvSpPr txBox="1"/>
          <p:nvPr/>
        </p:nvSpPr>
        <p:spPr>
          <a:xfrm>
            <a:off x="587294" y="1814069"/>
            <a:ext cx="114740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 u="sng"/>
              <a:t>Filters</a:t>
            </a:r>
            <a:r>
              <a:rPr lang="en-US" sz="1500"/>
              <a:t>:</a:t>
            </a:r>
          </a:p>
          <a:p>
            <a:r>
              <a:rPr lang="en-US" sz="1500"/>
              <a:t>The same filter as page 1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0AE02A-7C58-AAB1-30FF-8195FC88738E}"/>
              </a:ext>
            </a:extLst>
          </p:cNvPr>
          <p:cNvSpPr/>
          <p:nvPr/>
        </p:nvSpPr>
        <p:spPr>
          <a:xfrm>
            <a:off x="8388357" y="1269406"/>
            <a:ext cx="3071999" cy="1180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FFB8D5-F833-C96E-4246-AFC20912AC19}"/>
              </a:ext>
            </a:extLst>
          </p:cNvPr>
          <p:cNvSpPr txBox="1"/>
          <p:nvPr/>
        </p:nvSpPr>
        <p:spPr>
          <a:xfrm>
            <a:off x="8388463" y="1262882"/>
            <a:ext cx="307625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u="sng"/>
              <a:t>Scorecards</a:t>
            </a:r>
            <a:r>
              <a:rPr lang="en-US" sz="1400"/>
              <a:t>:</a:t>
            </a:r>
          </a:p>
          <a:p>
            <a:r>
              <a:rPr lang="en-US" sz="1400"/>
              <a:t>Important KPIs used to calculate the Overall GA score, each contains data for the past 30 days with a comparison of the last period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C5A43A-28F9-B22E-94C4-00C1F1BF067F}"/>
              </a:ext>
            </a:extLst>
          </p:cNvPr>
          <p:cNvSpPr txBox="1"/>
          <p:nvPr/>
        </p:nvSpPr>
        <p:spPr>
          <a:xfrm>
            <a:off x="8388310" y="4342865"/>
            <a:ext cx="3050113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u="sng"/>
              <a:t>User maps</a:t>
            </a:r>
            <a:r>
              <a:rPr lang="en-US" sz="1400"/>
              <a:t>:</a:t>
            </a:r>
          </a:p>
          <a:p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The visualization of the user distribution geographically, and larger dot represents a higher density. The map will zoom in if a certain country is selected from the filter on the left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35164B-A74E-68DA-18E9-712CBBCE0A55}"/>
              </a:ext>
            </a:extLst>
          </p:cNvPr>
          <p:cNvSpPr txBox="1"/>
          <p:nvPr/>
        </p:nvSpPr>
        <p:spPr>
          <a:xfrm>
            <a:off x="8390140" y="2589135"/>
            <a:ext cx="3062113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u="sng"/>
              <a:t>Overall GA score over time</a:t>
            </a:r>
            <a:r>
              <a:rPr lang="en-US" sz="1400"/>
              <a:t>:</a:t>
            </a:r>
          </a:p>
          <a:p>
            <a:r>
              <a:rPr lang="en-US" sz="1400"/>
              <a:t>Now, it uses 4 KPIs and weights of New users (20%), Engaged sessions (20%), Engagement rate (30%), and Bounce rate (30%) to calculate the score. The KPIs used and weights assigned can be changed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0126B31-7F79-7140-B8BE-3534FCA73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67" y="1299721"/>
            <a:ext cx="6498495" cy="48822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B27F05-14BE-A0C4-AD0F-8B9ED15C94C5}"/>
              </a:ext>
            </a:extLst>
          </p:cNvPr>
          <p:cNvSpPr/>
          <p:nvPr/>
        </p:nvSpPr>
        <p:spPr>
          <a:xfrm>
            <a:off x="1826237" y="1820135"/>
            <a:ext cx="1653152" cy="42620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541A3E-96AD-596D-A36A-50909BEB644F}"/>
              </a:ext>
            </a:extLst>
          </p:cNvPr>
          <p:cNvSpPr/>
          <p:nvPr/>
        </p:nvSpPr>
        <p:spPr>
          <a:xfrm>
            <a:off x="3188505" y="1819728"/>
            <a:ext cx="290593" cy="27767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792D90-753E-C1A2-A2BE-9ED63B243CB3}"/>
              </a:ext>
            </a:extLst>
          </p:cNvPr>
          <p:cNvSpPr/>
          <p:nvPr/>
        </p:nvSpPr>
        <p:spPr>
          <a:xfrm>
            <a:off x="3673118" y="1826592"/>
            <a:ext cx="4333067" cy="542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CE2889C-6C92-9E03-E4A2-67D1853EB5CA}"/>
              </a:ext>
            </a:extLst>
          </p:cNvPr>
          <p:cNvSpPr/>
          <p:nvPr/>
        </p:nvSpPr>
        <p:spPr>
          <a:xfrm>
            <a:off x="7715301" y="1548507"/>
            <a:ext cx="290593" cy="2776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260004-22C6-94C1-663B-1F4F087F54BA}"/>
              </a:ext>
            </a:extLst>
          </p:cNvPr>
          <p:cNvSpPr/>
          <p:nvPr/>
        </p:nvSpPr>
        <p:spPr>
          <a:xfrm>
            <a:off x="3672660" y="2441387"/>
            <a:ext cx="4424489" cy="14868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0C52D73-7DA8-5E66-F795-4830DC707A59}"/>
              </a:ext>
            </a:extLst>
          </p:cNvPr>
          <p:cNvSpPr/>
          <p:nvPr/>
        </p:nvSpPr>
        <p:spPr>
          <a:xfrm>
            <a:off x="7812673" y="2441489"/>
            <a:ext cx="290593" cy="27767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6B71AE0-1D05-D1FD-EDBC-6BC25922288A}"/>
              </a:ext>
            </a:extLst>
          </p:cNvPr>
          <p:cNvSpPr/>
          <p:nvPr/>
        </p:nvSpPr>
        <p:spPr>
          <a:xfrm>
            <a:off x="7810384" y="5711031"/>
            <a:ext cx="290593" cy="27767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4D8A87-3A0A-9C6C-B702-ECC2B330DB42}"/>
              </a:ext>
            </a:extLst>
          </p:cNvPr>
          <p:cNvSpPr/>
          <p:nvPr/>
        </p:nvSpPr>
        <p:spPr>
          <a:xfrm>
            <a:off x="3670990" y="4099075"/>
            <a:ext cx="4455863" cy="188883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0B681E-7AAC-3B24-BF3D-78B5F15EAA76}"/>
              </a:ext>
            </a:extLst>
          </p:cNvPr>
          <p:cNvSpPr/>
          <p:nvPr/>
        </p:nvSpPr>
        <p:spPr>
          <a:xfrm>
            <a:off x="8388659" y="2591386"/>
            <a:ext cx="3080489" cy="16248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9F56901-BE25-EF6F-09DF-3FEA774710F6}"/>
              </a:ext>
            </a:extLst>
          </p:cNvPr>
          <p:cNvSpPr/>
          <p:nvPr/>
        </p:nvSpPr>
        <p:spPr>
          <a:xfrm>
            <a:off x="8392990" y="4345075"/>
            <a:ext cx="3069863" cy="163683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87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F844F8C-8A1E-1A84-60D6-E31999503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" b="11834"/>
          <a:stretch/>
        </p:blipFill>
        <p:spPr>
          <a:xfrm>
            <a:off x="8551333" y="6171280"/>
            <a:ext cx="3640667" cy="689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F1A43C-D204-0621-929A-9A25671B657A}"/>
              </a:ext>
            </a:extLst>
          </p:cNvPr>
          <p:cNvSpPr txBox="1"/>
          <p:nvPr/>
        </p:nvSpPr>
        <p:spPr>
          <a:xfrm>
            <a:off x="474537" y="513606"/>
            <a:ext cx="472991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000000"/>
                </a:solidFill>
              </a:rPr>
              <a:t>Page 2: Scorecards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E3CB4B-DFE4-EF06-D77F-AF94408A16D6}"/>
              </a:ext>
            </a:extLst>
          </p:cNvPr>
          <p:cNvGrpSpPr/>
          <p:nvPr/>
        </p:nvGrpSpPr>
        <p:grpSpPr>
          <a:xfrm>
            <a:off x="5727936" y="1575721"/>
            <a:ext cx="4941157" cy="3712203"/>
            <a:chOff x="1817484" y="1299721"/>
            <a:chExt cx="6384062" cy="4882203"/>
          </a:xfrm>
        </p:grpSpPr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0126B31-7F79-7140-B8BE-3534FCA73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7484" y="1299721"/>
              <a:ext cx="6384062" cy="4882203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792D90-753E-C1A2-A2BE-9ED63B243CB3}"/>
                </a:ext>
              </a:extLst>
            </p:cNvPr>
            <p:cNvSpPr/>
            <p:nvPr/>
          </p:nvSpPr>
          <p:spPr>
            <a:xfrm>
              <a:off x="3673118" y="1826592"/>
              <a:ext cx="4333067" cy="5424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E2889C-6C92-9E03-E4A2-67D1853EB5CA}"/>
                </a:ext>
              </a:extLst>
            </p:cNvPr>
            <p:cNvSpPr/>
            <p:nvPr/>
          </p:nvSpPr>
          <p:spPr>
            <a:xfrm>
              <a:off x="7715301" y="1548507"/>
              <a:ext cx="290593" cy="27767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340530-6963-D72C-3534-48D2CF2E8EAA}"/>
              </a:ext>
            </a:extLst>
          </p:cNvPr>
          <p:cNvSpPr txBox="1"/>
          <p:nvPr/>
        </p:nvSpPr>
        <p:spPr>
          <a:xfrm>
            <a:off x="1135862" y="1574793"/>
            <a:ext cx="4399200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600"/>
              <a:t>New users</a:t>
            </a:r>
          </a:p>
          <a:p>
            <a:pPr marL="342900" indent="-342900">
              <a:buAutoNum type="arabicPeriod"/>
            </a:pPr>
            <a:r>
              <a:rPr lang="en-US" sz="1600"/>
              <a:t>Engaged sessions: </a:t>
            </a:r>
            <a:r>
              <a:rPr lang="en-US" sz="1600">
                <a:solidFill>
                  <a:srgbClr val="1F1F1F"/>
                </a:solidFill>
                <a:ea typeface="+mn-lt"/>
                <a:cs typeface="+mn-lt"/>
              </a:rPr>
              <a:t>a session that lasts longer than 10 seconds, has a key event**, or has at least 2 pageviews or screen views</a:t>
            </a:r>
          </a:p>
          <a:p>
            <a:pPr marL="342900" indent="-342900">
              <a:buAutoNum type="arabicPeriod"/>
            </a:pPr>
            <a:r>
              <a:rPr lang="en-US" sz="1600"/>
              <a:t>Engagement rate</a:t>
            </a:r>
          </a:p>
          <a:p>
            <a:pPr marL="342900" indent="-342900">
              <a:buAutoNum type="arabicPeriod"/>
            </a:pPr>
            <a:r>
              <a:rPr lang="en-US" sz="1600"/>
              <a:t>Bounce rate: </a:t>
            </a:r>
            <a:r>
              <a:rPr lang="en-US" sz="1600">
                <a:solidFill>
                  <a:srgbClr val="040C28"/>
                </a:solidFill>
                <a:ea typeface="+mn-lt"/>
                <a:cs typeface="+mn-lt"/>
              </a:rPr>
              <a:t>the percentage of sessions that were not engaged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Retention rate: </a:t>
            </a:r>
            <a:r>
              <a:rPr lang="en-US" sz="1600">
                <a:solidFill>
                  <a:srgbClr val="FF0000"/>
                </a:solidFill>
                <a:ea typeface="+mn-lt"/>
                <a:cs typeface="+mn-lt"/>
              </a:rPr>
              <a:t>shows the percentage of users who return each day in their first 42 days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Conversion rate: </a:t>
            </a:r>
            <a:r>
              <a:rPr lang="en-US" sz="1600">
                <a:solidFill>
                  <a:srgbClr val="FF0000"/>
                </a:solidFill>
                <a:ea typeface="+mn-lt"/>
                <a:cs typeface="+mn-lt"/>
              </a:rPr>
              <a:t>the percentage of users who complete a desired action (e.g., sign up, make an engagement)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98B5E-67A8-6F3A-1DEF-1DA7BE7CFEFA}"/>
              </a:ext>
            </a:extLst>
          </p:cNvPr>
          <p:cNvSpPr txBox="1"/>
          <p:nvPr/>
        </p:nvSpPr>
        <p:spPr>
          <a:xfrm>
            <a:off x="1138758" y="5379000"/>
            <a:ext cx="4069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1F1F1F"/>
                </a:solidFill>
                <a:ea typeface="+mn-lt"/>
                <a:cs typeface="+mn-lt"/>
              </a:rPr>
              <a:t>** A key event is an event that measures an action that's particularly important to the success of business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75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F844F8C-8A1E-1A84-60D6-E31999503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" b="11834"/>
          <a:stretch/>
        </p:blipFill>
        <p:spPr>
          <a:xfrm>
            <a:off x="8551333" y="6171280"/>
            <a:ext cx="3640667" cy="689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F1A43C-D204-0621-929A-9A25671B657A}"/>
              </a:ext>
            </a:extLst>
          </p:cNvPr>
          <p:cNvSpPr txBox="1"/>
          <p:nvPr/>
        </p:nvSpPr>
        <p:spPr>
          <a:xfrm>
            <a:off x="474537" y="513606"/>
            <a:ext cx="998591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000000"/>
                </a:solidFill>
              </a:rPr>
              <a:t>Creating New Field (e.g. Overall GA score)</a:t>
            </a:r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2BBF6-A80F-91AD-463F-E32CE399859E}"/>
              </a:ext>
            </a:extLst>
          </p:cNvPr>
          <p:cNvGrpSpPr/>
          <p:nvPr/>
        </p:nvGrpSpPr>
        <p:grpSpPr>
          <a:xfrm>
            <a:off x="230034" y="1391090"/>
            <a:ext cx="5592000" cy="2748600"/>
            <a:chOff x="476034" y="1403090"/>
            <a:chExt cx="6096000" cy="3276600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1C36358-F0C9-16CB-A207-70B0DB4CB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034" y="1403090"/>
              <a:ext cx="6096000" cy="32766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A609CF-2737-F5E5-60A0-4AF1BAF25048}"/>
                </a:ext>
              </a:extLst>
            </p:cNvPr>
            <p:cNvSpPr/>
            <p:nvPr/>
          </p:nvSpPr>
          <p:spPr>
            <a:xfrm>
              <a:off x="5240162" y="4326378"/>
              <a:ext cx="900000" cy="12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58F4737-270F-B49B-8E87-097FD70A9519}"/>
              </a:ext>
            </a:extLst>
          </p:cNvPr>
          <p:cNvSpPr txBox="1"/>
          <p:nvPr/>
        </p:nvSpPr>
        <p:spPr>
          <a:xfrm>
            <a:off x="5903586" y="1395103"/>
            <a:ext cx="5935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On the right where displays the data source: </a:t>
            </a:r>
          </a:p>
          <a:p>
            <a:r>
              <a:rPr lang="en-US"/>
              <a:t>Add a field -&gt; Add calculated field</a:t>
            </a:r>
            <a:br>
              <a:rPr lang="en-US"/>
            </a:br>
            <a:r>
              <a:rPr lang="en-US"/>
              <a:t>After filling the Formula, click on SAVE and then DONE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0B210D1-310F-A690-9614-4746A24DE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915" y="2308557"/>
            <a:ext cx="6138000" cy="18335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0E3573-B13E-A7F1-0007-92CB4AD56658}"/>
              </a:ext>
            </a:extLst>
          </p:cNvPr>
          <p:cNvSpPr txBox="1"/>
          <p:nvPr/>
        </p:nvSpPr>
        <p:spPr>
          <a:xfrm>
            <a:off x="1169275" y="453258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2628D8-9437-CDDD-DC78-56D42B2FDAA1}"/>
              </a:ext>
            </a:extLst>
          </p:cNvPr>
          <p:cNvSpPr txBox="1"/>
          <p:nvPr/>
        </p:nvSpPr>
        <p:spPr>
          <a:xfrm>
            <a:off x="737585" y="4257103"/>
            <a:ext cx="5077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To modify, delete a Field:</a:t>
            </a:r>
          </a:p>
          <a:p>
            <a:pPr marL="342900" indent="-342900">
              <a:buAutoNum type="arabicPeriod"/>
            </a:pPr>
            <a:r>
              <a:rPr lang="en-US"/>
              <a:t>Click on ALL FIELDS</a:t>
            </a:r>
          </a:p>
          <a:p>
            <a:pPr marL="342900" indent="-342900">
              <a:buAutoNum type="arabicPeriod"/>
            </a:pPr>
            <a:r>
              <a:rPr lang="en-US"/>
              <a:t>Search the Field we want to change</a:t>
            </a:r>
          </a:p>
          <a:p>
            <a:pPr marL="342900" indent="-342900">
              <a:buAutoNum type="arabicPeriod"/>
            </a:pPr>
            <a:r>
              <a:rPr lang="en-US"/>
              <a:t>Click the dots on the right to remove it</a:t>
            </a:r>
          </a:p>
          <a:p>
            <a:pPr marL="342900" indent="-342900">
              <a:buAutoNum type="arabicPeriod"/>
            </a:pPr>
            <a:r>
              <a:rPr lang="en-US"/>
              <a:t>Click on the </a:t>
            </a:r>
            <a:r>
              <a:rPr lang="en-US" err="1"/>
              <a:t>fx</a:t>
            </a:r>
            <a:r>
              <a:rPr lang="en-US"/>
              <a:t> to modify the formula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EA0E1B-8A24-B79A-2F71-20D78B6AA327}"/>
              </a:ext>
            </a:extLst>
          </p:cNvPr>
          <p:cNvSpPr/>
          <p:nvPr/>
        </p:nvSpPr>
        <p:spPr>
          <a:xfrm>
            <a:off x="5906162" y="2508378"/>
            <a:ext cx="642000" cy="16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17F79A-778F-9711-5403-5471128FA1CD}"/>
              </a:ext>
            </a:extLst>
          </p:cNvPr>
          <p:cNvCxnSpPr/>
          <p:nvPr/>
        </p:nvCxnSpPr>
        <p:spPr>
          <a:xfrm flipV="1">
            <a:off x="5325675" y="1815075"/>
            <a:ext cx="650400" cy="199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0EA783-61E2-4607-B078-FC330A92A231}"/>
              </a:ext>
            </a:extLst>
          </p:cNvPr>
          <p:cNvCxnSpPr>
            <a:cxnSpLocks/>
          </p:cNvCxnSpPr>
          <p:nvPr/>
        </p:nvCxnSpPr>
        <p:spPr>
          <a:xfrm flipH="1">
            <a:off x="3240074" y="4134675"/>
            <a:ext cx="3015600" cy="548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CB968B-9523-3733-1DAD-A9A3D658BCA4}"/>
              </a:ext>
            </a:extLst>
          </p:cNvPr>
          <p:cNvCxnSpPr/>
          <p:nvPr/>
        </p:nvCxnSpPr>
        <p:spPr>
          <a:xfrm flipH="1">
            <a:off x="6241200" y="2665800"/>
            <a:ext cx="9600" cy="14664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4A8234-1AEF-7859-18CD-610C3C43399E}"/>
              </a:ext>
            </a:extLst>
          </p:cNvPr>
          <p:cNvGrpSpPr/>
          <p:nvPr/>
        </p:nvGrpSpPr>
        <p:grpSpPr>
          <a:xfrm>
            <a:off x="5911401" y="4258923"/>
            <a:ext cx="6139827" cy="1775409"/>
            <a:chOff x="5905401" y="4396923"/>
            <a:chExt cx="6139827" cy="1775409"/>
          </a:xfrm>
        </p:grpSpPr>
        <p:pic>
          <p:nvPicPr>
            <p:cNvPr id="28" name="Picture 2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437BC38-7B02-4E59-357F-4FD61DC8BC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915" t="52929" b="157"/>
            <a:stretch/>
          </p:blipFill>
          <p:spPr>
            <a:xfrm>
              <a:off x="5905401" y="4396923"/>
              <a:ext cx="6139827" cy="177540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9DA9A9-C2BD-CA83-76CB-EA88E5AE341D}"/>
                </a:ext>
              </a:extLst>
            </p:cNvPr>
            <p:cNvSpPr/>
            <p:nvPr/>
          </p:nvSpPr>
          <p:spPr>
            <a:xfrm>
              <a:off x="6830161" y="5448377"/>
              <a:ext cx="114000" cy="15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8A013A1-39BC-10B4-787F-FFB063FEB853}"/>
                </a:ext>
              </a:extLst>
            </p:cNvPr>
            <p:cNvSpPr/>
            <p:nvPr/>
          </p:nvSpPr>
          <p:spPr>
            <a:xfrm>
              <a:off x="6716161" y="5730376"/>
              <a:ext cx="114000" cy="15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57E29C-2275-AEEE-544B-0A17C7ABB062}"/>
              </a:ext>
            </a:extLst>
          </p:cNvPr>
          <p:cNvCxnSpPr>
            <a:cxnSpLocks/>
          </p:cNvCxnSpPr>
          <p:nvPr/>
        </p:nvCxnSpPr>
        <p:spPr>
          <a:xfrm flipH="1" flipV="1">
            <a:off x="4950074" y="5271075"/>
            <a:ext cx="1851600" cy="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418DDD-B3D2-0336-2758-B60858841828}"/>
              </a:ext>
            </a:extLst>
          </p:cNvPr>
          <p:cNvCxnSpPr>
            <a:cxnSpLocks/>
          </p:cNvCxnSpPr>
          <p:nvPr/>
        </p:nvCxnSpPr>
        <p:spPr>
          <a:xfrm flipH="1" flipV="1">
            <a:off x="4794073" y="5577075"/>
            <a:ext cx="1959600" cy="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581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F844F8C-8A1E-1A84-60D6-E31999503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" b="11834"/>
          <a:stretch/>
        </p:blipFill>
        <p:spPr>
          <a:xfrm>
            <a:off x="8551333" y="6171280"/>
            <a:ext cx="3640667" cy="689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F1A43C-D204-0621-929A-9A25671B657A}"/>
              </a:ext>
            </a:extLst>
          </p:cNvPr>
          <p:cNvSpPr txBox="1"/>
          <p:nvPr/>
        </p:nvSpPr>
        <p:spPr>
          <a:xfrm>
            <a:off x="1062181" y="623385"/>
            <a:ext cx="89274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000000"/>
                </a:solidFill>
              </a:rPr>
              <a:t>Overview</a:t>
            </a:r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B6673B-F234-06AD-919F-D18EDEE90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686" y="1765516"/>
            <a:ext cx="4677658" cy="3514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547D9C-1B9E-84D1-3C30-2320BD28C999}"/>
              </a:ext>
            </a:extLst>
          </p:cNvPr>
          <p:cNvSpPr txBox="1"/>
          <p:nvPr/>
        </p:nvSpPr>
        <p:spPr>
          <a:xfrm>
            <a:off x="2027694" y="137547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Other important metrics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19209-A93D-A761-E2B5-5E61A83CFF8E}"/>
              </a:ext>
            </a:extLst>
          </p:cNvPr>
          <p:cNvSpPr txBox="1"/>
          <p:nvPr/>
        </p:nvSpPr>
        <p:spPr>
          <a:xfrm>
            <a:off x="7271287" y="1375475"/>
            <a:ext cx="30531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Aggregated score breakdown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4AF98E2-44A5-55B0-488A-832FC3DBA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116" y="1752600"/>
            <a:ext cx="4686851" cy="35271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5B1526-6023-E2C4-1031-B2A9E1707903}"/>
              </a:ext>
            </a:extLst>
          </p:cNvPr>
          <p:cNvSpPr/>
          <p:nvPr/>
        </p:nvSpPr>
        <p:spPr>
          <a:xfrm>
            <a:off x="4985547" y="2104960"/>
            <a:ext cx="600559" cy="122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C796C4F-E8BD-A508-406C-14459222704F}"/>
              </a:ext>
            </a:extLst>
          </p:cNvPr>
          <p:cNvCxnSpPr/>
          <p:nvPr/>
        </p:nvCxnSpPr>
        <p:spPr>
          <a:xfrm>
            <a:off x="5594404" y="2229979"/>
            <a:ext cx="856280" cy="13728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A47836D-CE15-953E-ADFF-02ADD1E6F0DF}"/>
              </a:ext>
            </a:extLst>
          </p:cNvPr>
          <p:cNvSpPr txBox="1"/>
          <p:nvPr/>
        </p:nvSpPr>
        <p:spPr>
          <a:xfrm>
            <a:off x="1067289" y="5294141"/>
            <a:ext cx="1007260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Link to the dashboard: </a:t>
            </a:r>
            <a:r>
              <a:rPr lang="en-US">
                <a:ea typeface="+mn-lt"/>
                <a:cs typeface="+mn-lt"/>
                <a:hlinkClick r:id="rId6"/>
              </a:rPr>
              <a:t>https://lookerstudio.google.com/reporting/46996a46-3e99-49b5-b038-b1b5b1837740</a:t>
            </a:r>
            <a:endParaRPr lang="en-US">
              <a:ea typeface="+mn-lt"/>
              <a:cs typeface="+mn-lt"/>
            </a:endParaRPr>
          </a:p>
          <a:p>
            <a:r>
              <a:rPr lang="en-US"/>
              <a:t>** Anyone with the link can access and edit</a:t>
            </a:r>
          </a:p>
        </p:txBody>
      </p:sp>
    </p:spTree>
    <p:extLst>
      <p:ext uri="{BB962C8B-B14F-4D97-AF65-F5344CB8AC3E}">
        <p14:creationId xmlns:p14="http://schemas.microsoft.com/office/powerpoint/2010/main" val="3254943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F844F8C-8A1E-1A84-60D6-E31999503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" b="11834"/>
          <a:stretch/>
        </p:blipFill>
        <p:spPr>
          <a:xfrm>
            <a:off x="8551333" y="6171280"/>
            <a:ext cx="3640667" cy="689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F1A43C-D204-0621-929A-9A25671B657A}"/>
              </a:ext>
            </a:extLst>
          </p:cNvPr>
          <p:cNvSpPr txBox="1"/>
          <p:nvPr/>
        </p:nvSpPr>
        <p:spPr>
          <a:xfrm>
            <a:off x="1062181" y="623385"/>
            <a:ext cx="474939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000000"/>
                </a:solidFill>
              </a:rPr>
              <a:t>KPIs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094CA3-8C1B-F864-D12C-EDD77B58965C}"/>
              </a:ext>
            </a:extLst>
          </p:cNvPr>
          <p:cNvSpPr txBox="1"/>
          <p:nvPr/>
        </p:nvSpPr>
        <p:spPr>
          <a:xfrm>
            <a:off x="1061356" y="1443280"/>
            <a:ext cx="4751829" cy="42934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100" dirty="0"/>
              <a:t>Acquisition KPIs</a:t>
            </a:r>
          </a:p>
          <a:p>
            <a:pPr marL="914400" lvl="1" indent="-457200">
              <a:buFont typeface="Courier New"/>
              <a:buChar char="o"/>
            </a:pPr>
            <a:r>
              <a:rPr lang="en-US" sz="2100" dirty="0"/>
              <a:t>Number of new users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sz="2100" dirty="0"/>
              <a:t>Engagement KPIs</a:t>
            </a:r>
          </a:p>
          <a:p>
            <a:pPr marL="914400" lvl="1" indent="-457200">
              <a:buFont typeface="Courier New"/>
              <a:buChar char="o"/>
            </a:pPr>
            <a:r>
              <a:rPr lang="en-US" sz="2100" dirty="0"/>
              <a:t>Bounce rate</a:t>
            </a:r>
          </a:p>
          <a:p>
            <a:pPr marL="914400" lvl="1" indent="-457200">
              <a:buFont typeface="Courier New"/>
              <a:buChar char="o"/>
            </a:pPr>
            <a:r>
              <a:rPr lang="en-US" sz="2100" dirty="0"/>
              <a:t>Engagement rate</a:t>
            </a:r>
          </a:p>
          <a:p>
            <a:pPr marL="914400" lvl="1" indent="-457200">
              <a:buFont typeface="Courier New,monospace"/>
              <a:buChar char="o"/>
            </a:pPr>
            <a:r>
              <a:rPr lang="en-US" sz="2100" dirty="0">
                <a:latin typeface="Arial"/>
                <a:cs typeface="Arial"/>
              </a:rPr>
              <a:t>Number of engaged sessions</a:t>
            </a:r>
          </a:p>
          <a:p>
            <a:pPr marL="914400" lvl="1" indent="-457200">
              <a:buFont typeface="Courier New,monospace"/>
              <a:buChar char="o"/>
            </a:pPr>
            <a:r>
              <a:rPr lang="en-US" sz="2100" dirty="0"/>
              <a:t>Conversion KPIs</a:t>
            </a:r>
          </a:p>
          <a:p>
            <a:pPr marL="914400" lvl="1" indent="-457200">
              <a:buFont typeface="Courier New"/>
              <a:buChar char="o"/>
            </a:pPr>
            <a:r>
              <a:rPr lang="en-US" sz="2100" dirty="0">
                <a:solidFill>
                  <a:srgbClr val="FF0000"/>
                </a:solidFill>
              </a:rPr>
              <a:t>Conversion rate (NOT implemented yet)</a:t>
            </a:r>
          </a:p>
          <a:p>
            <a:pPr marL="457200" indent="-457200">
              <a:buAutoNum type="arabicPeriod"/>
            </a:pPr>
            <a:r>
              <a:rPr lang="en-US" sz="2100" dirty="0"/>
              <a:t>Retention KPIs</a:t>
            </a:r>
            <a:endParaRPr lang="en-US" dirty="0"/>
          </a:p>
          <a:p>
            <a:pPr marL="914400" lvl="1" indent="-457200">
              <a:buFont typeface="Courier New"/>
              <a:buChar char="o"/>
            </a:pPr>
            <a:r>
              <a:rPr lang="en-US" sz="2100" dirty="0">
                <a:solidFill>
                  <a:srgbClr val="FF0000"/>
                </a:solidFill>
                <a:ea typeface="+mn-lt"/>
                <a:cs typeface="+mn-lt"/>
              </a:rPr>
              <a:t>Retention rate</a:t>
            </a:r>
          </a:p>
          <a:p>
            <a:pPr marL="914400" lvl="1" indent="-457200">
              <a:buFont typeface="Courier New"/>
              <a:buChar char="o"/>
            </a:pPr>
            <a:r>
              <a:rPr lang="en-US" sz="2100" dirty="0">
                <a:solidFill>
                  <a:srgbClr val="FF0000"/>
                </a:solidFill>
                <a:ea typeface="+mn-lt"/>
                <a:cs typeface="+mn-lt"/>
              </a:rPr>
              <a:t>Churn rate</a:t>
            </a:r>
          </a:p>
          <a:p>
            <a:pPr lvl="1"/>
            <a:endParaRPr lang="en-US" sz="210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52DEA-5AC4-7029-EA89-49246BC59334}"/>
              </a:ext>
            </a:extLst>
          </p:cNvPr>
          <p:cNvSpPr txBox="1"/>
          <p:nvPr/>
        </p:nvSpPr>
        <p:spPr>
          <a:xfrm>
            <a:off x="6241197" y="623384"/>
            <a:ext cx="474939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000000"/>
                </a:solidFill>
              </a:rPr>
              <a:t>Other Metrics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C4493-96FC-290D-6885-2F989E9E68E2}"/>
              </a:ext>
            </a:extLst>
          </p:cNvPr>
          <p:cNvSpPr txBox="1"/>
          <p:nvPr/>
        </p:nvSpPr>
        <p:spPr>
          <a:xfrm>
            <a:off x="6240372" y="1443279"/>
            <a:ext cx="4751829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100" dirty="0"/>
              <a:t>Total number of users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sz="2100" dirty="0"/>
              <a:t>Total number of sessions</a:t>
            </a:r>
          </a:p>
          <a:p>
            <a:pPr marL="457200" indent="-457200">
              <a:buAutoNum type="arabicPeriod"/>
            </a:pPr>
            <a:r>
              <a:rPr lang="en-US" sz="2100" dirty="0">
                <a:latin typeface="Aptos"/>
                <a:cs typeface="Arial"/>
              </a:rPr>
              <a:t>Average</a:t>
            </a:r>
            <a:r>
              <a:rPr lang="en-US" sz="2100" dirty="0">
                <a:solidFill>
                  <a:srgbClr val="000000"/>
                </a:solidFill>
                <a:latin typeface="Aptos"/>
                <a:cs typeface="Arial"/>
              </a:rPr>
              <a:t> session duration</a:t>
            </a:r>
            <a:endParaRPr lang="en-US" dirty="0">
              <a:latin typeface="Aptos"/>
            </a:endParaRPr>
          </a:p>
          <a:p>
            <a:pPr marL="457200" indent="-457200">
              <a:buAutoNum type="arabicPeriod"/>
            </a:pPr>
            <a:r>
              <a:rPr lang="en-US" sz="2100" dirty="0">
                <a:solidFill>
                  <a:srgbClr val="000000"/>
                </a:solidFill>
                <a:cs typeface="Arial"/>
              </a:rPr>
              <a:t>User stickiness</a:t>
            </a:r>
          </a:p>
          <a:p>
            <a:pPr marL="457200" indent="-457200">
              <a:buAutoNum type="arabicPeriod"/>
            </a:pPr>
            <a:r>
              <a:rPr lang="en-US" sz="2100" dirty="0">
                <a:solidFill>
                  <a:srgbClr val="000000"/>
                </a:solidFill>
                <a:cs typeface="Arial"/>
              </a:rPr>
              <a:t>Total user engagement time</a:t>
            </a:r>
          </a:p>
          <a:p>
            <a:pPr marL="457200" indent="-457200">
              <a:buAutoNum type="arabicPeriod"/>
            </a:pPr>
            <a:r>
              <a:rPr lang="en-US" sz="2100" dirty="0">
                <a:solidFill>
                  <a:srgbClr val="000000"/>
                </a:solidFill>
                <a:cs typeface="Arial"/>
              </a:rPr>
              <a:t>Traffic attribution</a:t>
            </a:r>
          </a:p>
          <a:p>
            <a:pPr marL="457200" indent="-457200">
              <a:buAutoNum type="arabicPeriod"/>
            </a:pPr>
            <a:r>
              <a:rPr lang="en-US" sz="2100" dirty="0">
                <a:solidFill>
                  <a:srgbClr val="000000"/>
                </a:solidFill>
                <a:cs typeface="Arial"/>
              </a:rPr>
              <a:t>User segments (country, language, age, gender, etc.)</a:t>
            </a:r>
          </a:p>
        </p:txBody>
      </p:sp>
    </p:spTree>
    <p:extLst>
      <p:ext uri="{BB962C8B-B14F-4D97-AF65-F5344CB8AC3E}">
        <p14:creationId xmlns:p14="http://schemas.microsoft.com/office/powerpoint/2010/main" val="22979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F844F8C-8A1E-1A84-60D6-E31999503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" b="11834"/>
          <a:stretch/>
        </p:blipFill>
        <p:spPr>
          <a:xfrm>
            <a:off x="8551333" y="6171280"/>
            <a:ext cx="3640667" cy="689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F1A43C-D204-0621-929A-9A25671B657A}"/>
              </a:ext>
            </a:extLst>
          </p:cNvPr>
          <p:cNvSpPr txBox="1"/>
          <p:nvPr/>
        </p:nvSpPr>
        <p:spPr>
          <a:xfrm>
            <a:off x="474537" y="513606"/>
            <a:ext cx="4135919" cy="701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000000"/>
                </a:solidFill>
              </a:rPr>
              <a:t>Page 1: Overview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82385E-3FDF-22AD-283C-023A897F02D6}"/>
              </a:ext>
            </a:extLst>
          </p:cNvPr>
          <p:cNvSpPr/>
          <p:nvPr/>
        </p:nvSpPr>
        <p:spPr>
          <a:xfrm>
            <a:off x="587643" y="1808134"/>
            <a:ext cx="1653152" cy="42620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339E06-3D0E-E572-AE5C-ACA4EBBCCCF2}"/>
              </a:ext>
            </a:extLst>
          </p:cNvPr>
          <p:cNvSpPr txBox="1"/>
          <p:nvPr/>
        </p:nvSpPr>
        <p:spPr>
          <a:xfrm>
            <a:off x="587294" y="1814069"/>
            <a:ext cx="1645403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 u="sng"/>
              <a:t>Filters</a:t>
            </a:r>
            <a:r>
              <a:rPr lang="en-US" sz="1500"/>
              <a:t>:</a:t>
            </a:r>
          </a:p>
          <a:p>
            <a:r>
              <a:rPr lang="en-US" sz="1500"/>
              <a:t>Including all types of segments.</a:t>
            </a:r>
          </a:p>
          <a:p>
            <a:pPr marL="342900" indent="-342900">
              <a:buAutoNum type="arabicPeriod"/>
            </a:pPr>
            <a:r>
              <a:rPr lang="en-US" sz="1500"/>
              <a:t>Country and Language are currently available</a:t>
            </a:r>
          </a:p>
          <a:p>
            <a:pPr marL="342900" indent="-342900">
              <a:buAutoNum type="arabicPeriod"/>
            </a:pPr>
            <a:r>
              <a:rPr lang="en-US" sz="1500"/>
              <a:t>Age and Gender don't have data stored</a:t>
            </a:r>
          </a:p>
          <a:p>
            <a:pPr marL="342900" indent="-342900">
              <a:buAutoNum type="arabicPeriod"/>
            </a:pPr>
            <a:r>
              <a:rPr lang="en-US" sz="1500"/>
              <a:t>Other placeholders are proposed to be included in the future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96FDDC-16B3-74F5-2BC8-94699A8231A0}"/>
              </a:ext>
            </a:extLst>
          </p:cNvPr>
          <p:cNvGrpSpPr/>
          <p:nvPr/>
        </p:nvGrpSpPr>
        <p:grpSpPr>
          <a:xfrm>
            <a:off x="2343705" y="1333897"/>
            <a:ext cx="6374502" cy="4797221"/>
            <a:chOff x="2537434" y="1333897"/>
            <a:chExt cx="6374502" cy="4797221"/>
          </a:xfrm>
        </p:grpSpPr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4AF98E2-44A5-55B0-488A-832FC3DBA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7434" y="1333897"/>
              <a:ext cx="6374502" cy="4797221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E6EC518-D995-1450-B2FE-BF8CBA991451}"/>
                </a:ext>
              </a:extLst>
            </p:cNvPr>
            <p:cNvSpPr/>
            <p:nvPr/>
          </p:nvSpPr>
          <p:spPr>
            <a:xfrm>
              <a:off x="2595966" y="1808135"/>
              <a:ext cx="1653152" cy="426203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217875A-2903-8892-6A18-F65520873ACC}"/>
                </a:ext>
              </a:extLst>
            </p:cNvPr>
            <p:cNvSpPr/>
            <p:nvPr/>
          </p:nvSpPr>
          <p:spPr>
            <a:xfrm>
              <a:off x="3958234" y="1807728"/>
              <a:ext cx="290593" cy="277677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443012-CD83-6F2B-5639-B595B391C76C}"/>
                </a:ext>
              </a:extLst>
            </p:cNvPr>
            <p:cNvSpPr/>
            <p:nvPr/>
          </p:nvSpPr>
          <p:spPr>
            <a:xfrm>
              <a:off x="4442847" y="1814592"/>
              <a:ext cx="4333067" cy="5424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2204E3-E583-B096-B5CB-9BFE59EDA5BA}"/>
                </a:ext>
              </a:extLst>
            </p:cNvPr>
            <p:cNvSpPr/>
            <p:nvPr/>
          </p:nvSpPr>
          <p:spPr>
            <a:xfrm>
              <a:off x="8485030" y="1536507"/>
              <a:ext cx="290593" cy="27767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BCF1F9-AA51-DD95-24FD-D7969676411C}"/>
                </a:ext>
              </a:extLst>
            </p:cNvPr>
            <p:cNvSpPr/>
            <p:nvPr/>
          </p:nvSpPr>
          <p:spPr>
            <a:xfrm>
              <a:off x="4442846" y="2453896"/>
              <a:ext cx="2066440" cy="1517541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61A233-FC85-427A-FAB0-FF1DF19931F6}"/>
                </a:ext>
              </a:extLst>
            </p:cNvPr>
            <p:cNvSpPr/>
            <p:nvPr/>
          </p:nvSpPr>
          <p:spPr>
            <a:xfrm>
              <a:off x="6218402" y="2453489"/>
              <a:ext cx="290593" cy="277677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F26D14-7405-6B05-306C-8829325B9CA0}"/>
                </a:ext>
              </a:extLst>
            </p:cNvPr>
            <p:cNvSpPr/>
            <p:nvPr/>
          </p:nvSpPr>
          <p:spPr>
            <a:xfrm>
              <a:off x="6696557" y="2447438"/>
              <a:ext cx="2066440" cy="151754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3247BC-9EBE-9CF6-95C5-194FD8D2AF16}"/>
                </a:ext>
              </a:extLst>
            </p:cNvPr>
            <p:cNvSpPr/>
            <p:nvPr/>
          </p:nvSpPr>
          <p:spPr>
            <a:xfrm>
              <a:off x="8472113" y="2447031"/>
              <a:ext cx="290593" cy="27767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B5BEEA-BF3B-D74F-4E2B-16EB71548494}"/>
                </a:ext>
              </a:extLst>
            </p:cNvPr>
            <p:cNvSpPr/>
            <p:nvPr/>
          </p:nvSpPr>
          <p:spPr>
            <a:xfrm>
              <a:off x="4442845" y="4107047"/>
              <a:ext cx="4339524" cy="1917913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71B8F44-BD40-88A8-5986-0F814CEC9DBA}"/>
                </a:ext>
              </a:extLst>
            </p:cNvPr>
            <p:cNvSpPr/>
            <p:nvPr/>
          </p:nvSpPr>
          <p:spPr>
            <a:xfrm>
              <a:off x="8491485" y="5746878"/>
              <a:ext cx="290593" cy="277677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B0AE02A-7C58-AAB1-30FF-8195FC88738E}"/>
              </a:ext>
            </a:extLst>
          </p:cNvPr>
          <p:cNvSpPr/>
          <p:nvPr/>
        </p:nvSpPr>
        <p:spPr>
          <a:xfrm>
            <a:off x="4746357" y="471406"/>
            <a:ext cx="3809999" cy="736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FFB8D5-F833-C96E-4246-AFC20912AC19}"/>
              </a:ext>
            </a:extLst>
          </p:cNvPr>
          <p:cNvSpPr txBox="1"/>
          <p:nvPr/>
        </p:nvSpPr>
        <p:spPr>
          <a:xfrm>
            <a:off x="4752463" y="470882"/>
            <a:ext cx="3802250" cy="7451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u="sng"/>
              <a:t>Scorecards</a:t>
            </a:r>
            <a:r>
              <a:rPr lang="en-US" sz="1400"/>
              <a:t>:</a:t>
            </a:r>
          </a:p>
          <a:p>
            <a:r>
              <a:rPr lang="en-US" sz="1400"/>
              <a:t>Important metrics that contain  data for the past 30 days with a comparison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260004-22C6-94C1-663B-1F4F087F54BA}"/>
              </a:ext>
            </a:extLst>
          </p:cNvPr>
          <p:cNvSpPr/>
          <p:nvPr/>
        </p:nvSpPr>
        <p:spPr>
          <a:xfrm>
            <a:off x="8814660" y="1007387"/>
            <a:ext cx="2744489" cy="19308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C5A43A-28F9-B22E-94C4-00C1F1BF067F}"/>
              </a:ext>
            </a:extLst>
          </p:cNvPr>
          <p:cNvSpPr txBox="1"/>
          <p:nvPr/>
        </p:nvSpPr>
        <p:spPr>
          <a:xfrm>
            <a:off x="8814310" y="1006865"/>
            <a:ext cx="2756113" cy="19236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u="sng"/>
              <a:t>User stickiness over time</a:t>
            </a:r>
            <a:r>
              <a:rPr lang="en-US" sz="1400"/>
              <a:t>:</a:t>
            </a:r>
            <a:endParaRPr lang="en-US"/>
          </a:p>
          <a:p>
            <a:r>
              <a:rPr lang="en-US" sz="1400"/>
              <a:t>DAU/WAU </a:t>
            </a:r>
            <a:r>
              <a:rPr lang="en-US" sz="1400">
                <a:solidFill>
                  <a:srgbClr val="000000"/>
                </a:solidFill>
              </a:rPr>
              <a:t>s</a:t>
            </a:r>
            <a:r>
              <a:rPr lang="en-US" sz="1500">
                <a:solidFill>
                  <a:srgbClr val="040C28"/>
                </a:solidFill>
              </a:rPr>
              <a:t>hows</a:t>
            </a:r>
            <a:r>
              <a:rPr lang="en-US" sz="1500">
                <a:solidFill>
                  <a:srgbClr val="040C28"/>
                </a:solidFill>
                <a:ea typeface="+mn-lt"/>
                <a:cs typeface="+mn-lt"/>
              </a:rPr>
              <a:t> the percentage of users who engaged in the last 24 hours out of the users who engaged in the last 7 days</a:t>
            </a:r>
            <a:r>
              <a:rPr lang="en-US" sz="1500">
                <a:solidFill>
                  <a:srgbClr val="202124"/>
                </a:solidFill>
                <a:ea typeface="+mn-lt"/>
                <a:cs typeface="+mn-lt"/>
              </a:rPr>
              <a:t>. A higher ratio suggests good engagement and user retention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4D8A87-3A0A-9C6C-B702-ECC2B330DB42}"/>
              </a:ext>
            </a:extLst>
          </p:cNvPr>
          <p:cNvSpPr/>
          <p:nvPr/>
        </p:nvSpPr>
        <p:spPr>
          <a:xfrm>
            <a:off x="8824990" y="3097075"/>
            <a:ext cx="2763863" cy="116883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35164B-A74E-68DA-18E9-712CBBCE0A55}"/>
              </a:ext>
            </a:extLst>
          </p:cNvPr>
          <p:cNvSpPr txBox="1"/>
          <p:nvPr/>
        </p:nvSpPr>
        <p:spPr>
          <a:xfrm>
            <a:off x="8840140" y="3099135"/>
            <a:ext cx="275611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u="sng"/>
              <a:t>User engagement by days</a:t>
            </a:r>
            <a:r>
              <a:rPr lang="en-US" sz="1400"/>
              <a:t>:</a:t>
            </a:r>
            <a:endParaRPr lang="en-US"/>
          </a:p>
          <a:p>
            <a:r>
              <a:rPr lang="en-US" sz="1400">
                <a:solidFill>
                  <a:srgbClr val="1F1F1F"/>
                </a:solidFill>
                <a:ea typeface="+mn-lt"/>
                <a:cs typeface="+mn-lt"/>
              </a:rPr>
              <a:t>The amount of time users spend with the web page in focus in each day of the week to see the distributions</a:t>
            </a:r>
            <a:endParaRPr lang="en-US" sz="14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F22B8AD-3FC0-5995-1856-A863EAE3E54F}"/>
              </a:ext>
            </a:extLst>
          </p:cNvPr>
          <p:cNvSpPr/>
          <p:nvPr/>
        </p:nvSpPr>
        <p:spPr>
          <a:xfrm>
            <a:off x="8824990" y="4459635"/>
            <a:ext cx="2789694" cy="159503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8A6A256-30CA-6522-479C-325CF3DBA239}"/>
              </a:ext>
            </a:extLst>
          </p:cNvPr>
          <p:cNvSpPr txBox="1"/>
          <p:nvPr/>
        </p:nvSpPr>
        <p:spPr>
          <a:xfrm>
            <a:off x="8820765" y="4461694"/>
            <a:ext cx="2794859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u="sng"/>
              <a:t>Traffic attribution for channels</a:t>
            </a:r>
            <a:r>
              <a:rPr lang="en-US" sz="1400"/>
              <a:t>:</a:t>
            </a:r>
            <a:endParaRPr lang="en-US"/>
          </a:p>
          <a:p>
            <a:r>
              <a:rPr lang="en-US" sz="1400">
                <a:solidFill>
                  <a:srgbClr val="1F1F1F"/>
                </a:solidFill>
                <a:ea typeface="+mn-lt"/>
                <a:cs typeface="+mn-lt"/>
              </a:rPr>
              <a:t>The breakdown of channel distribution for session traffic </a:t>
            </a:r>
          </a:p>
          <a:p>
            <a:r>
              <a:rPr lang="en-US" sz="1400">
                <a:solidFill>
                  <a:srgbClr val="1F1F1F"/>
                </a:solidFill>
                <a:ea typeface="+mn-lt"/>
                <a:cs typeface="+mn-lt"/>
              </a:rPr>
              <a:t>including the number of active users, engagement rate and time with comparisons with the past period</a:t>
            </a:r>
            <a:endParaRPr lang="en-US" sz="1400"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34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F844F8C-8A1E-1A84-60D6-E31999503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" b="11834"/>
          <a:stretch/>
        </p:blipFill>
        <p:spPr>
          <a:xfrm>
            <a:off x="8551333" y="6171280"/>
            <a:ext cx="3640667" cy="689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F1A43C-D204-0621-929A-9A25671B657A}"/>
              </a:ext>
            </a:extLst>
          </p:cNvPr>
          <p:cNvSpPr txBox="1"/>
          <p:nvPr/>
        </p:nvSpPr>
        <p:spPr>
          <a:xfrm>
            <a:off x="474537" y="513606"/>
            <a:ext cx="4135919" cy="701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000000"/>
                </a:solidFill>
              </a:rPr>
              <a:t>Page 1: Filters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7CDC57-0766-BD98-2CA1-4014FB6E96AA}"/>
              </a:ext>
            </a:extLst>
          </p:cNvPr>
          <p:cNvGrpSpPr/>
          <p:nvPr/>
        </p:nvGrpSpPr>
        <p:grpSpPr>
          <a:xfrm>
            <a:off x="4297281" y="1096566"/>
            <a:ext cx="3563218" cy="2661884"/>
            <a:chOff x="749826" y="1312566"/>
            <a:chExt cx="5775900" cy="4863884"/>
          </a:xfrm>
        </p:grpSpPr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4AF98E2-44A5-55B0-488A-832FC3DBA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185" y="1312566"/>
              <a:ext cx="5733541" cy="486388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E6EC518-D995-1450-B2FE-BF8CBA991451}"/>
                </a:ext>
              </a:extLst>
            </p:cNvPr>
            <p:cNvSpPr/>
            <p:nvPr/>
          </p:nvSpPr>
          <p:spPr>
            <a:xfrm>
              <a:off x="749826" y="1861390"/>
              <a:ext cx="1653152" cy="426203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217875A-2903-8892-6A18-F65520873ACC}"/>
                </a:ext>
              </a:extLst>
            </p:cNvPr>
            <p:cNvSpPr/>
            <p:nvPr/>
          </p:nvSpPr>
          <p:spPr>
            <a:xfrm>
              <a:off x="1892505" y="1819728"/>
              <a:ext cx="290593" cy="277677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E1480B2-9377-4E03-7F32-BDDB494E9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568" y="1221600"/>
            <a:ext cx="1848865" cy="470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75F391-8FE9-3149-37DF-903AA760DF27}"/>
              </a:ext>
            </a:extLst>
          </p:cNvPr>
          <p:cNvSpPr txBox="1"/>
          <p:nvPr/>
        </p:nvSpPr>
        <p:spPr>
          <a:xfrm>
            <a:off x="350054" y="1226810"/>
            <a:ext cx="1831200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u="sng"/>
              <a:t>To use</a:t>
            </a:r>
            <a:r>
              <a:rPr lang="en-US" sz="1600"/>
              <a:t>:</a:t>
            </a:r>
          </a:p>
          <a:p>
            <a:pPr marL="342900" indent="-342900">
              <a:buAutoNum type="arabicPeriod"/>
            </a:pPr>
            <a:r>
              <a:rPr lang="en-US" sz="1600"/>
              <a:t>Click on a certain filter to select the ones you want</a:t>
            </a:r>
          </a:p>
          <a:p>
            <a:pPr marL="342900" indent="-342900">
              <a:buAutoNum type="arabicPeriod"/>
            </a:pPr>
            <a:r>
              <a:rPr lang="en-US" sz="1600"/>
              <a:t>Or to select the filter again to clear selections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Change the Placeholders by "Add a control -&gt; Drop-down list" and change the "Control field", no Metric needed</a:t>
            </a: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B012D1E4-AB8D-0669-8E61-3FA470E5E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6391" y="1221139"/>
            <a:ext cx="1596055" cy="4702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065F013-C465-E4E0-DB08-434984192CB7}"/>
              </a:ext>
            </a:extLst>
          </p:cNvPr>
          <p:cNvSpPr txBox="1"/>
          <p:nvPr/>
        </p:nvSpPr>
        <p:spPr>
          <a:xfrm>
            <a:off x="10010140" y="1227135"/>
            <a:ext cx="171811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/>
              <a:t>To edit</a:t>
            </a:r>
            <a:r>
              <a:rPr lang="en-US"/>
              <a:t>:</a:t>
            </a:r>
          </a:p>
          <a:p>
            <a:r>
              <a:rPr lang="en-US">
                <a:solidFill>
                  <a:srgbClr val="1F1F1F"/>
                </a:solidFill>
              </a:rPr>
              <a:t>There will be a Control bar on the right that allows to make changes to the elements</a:t>
            </a:r>
          </a:p>
        </p:txBody>
      </p:sp>
      <p:pic>
        <p:nvPicPr>
          <p:cNvPr id="33" name="Picture 32" descr="A screenshot of a computer&#10;&#10;Description automatically generated">
            <a:extLst>
              <a:ext uri="{FF2B5EF4-FFF2-40B4-BE49-F238E27FC236}">
                <a16:creationId xmlns:a16="http://schemas.microsoft.com/office/drawing/2014/main" id="{B778B056-B180-64D1-DCD9-22752B5F3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8407" y="3843494"/>
            <a:ext cx="3936000" cy="21542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A042D53-8722-B860-5050-E1D3B6EEF60D}"/>
              </a:ext>
            </a:extLst>
          </p:cNvPr>
          <p:cNvSpPr/>
          <p:nvPr/>
        </p:nvSpPr>
        <p:spPr>
          <a:xfrm>
            <a:off x="6560162" y="4158378"/>
            <a:ext cx="648000" cy="184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D269893-DEF6-5750-A8D7-8D76A27A9876}"/>
              </a:ext>
            </a:extLst>
          </p:cNvPr>
          <p:cNvCxnSpPr/>
          <p:nvPr/>
        </p:nvCxnSpPr>
        <p:spPr>
          <a:xfrm flipV="1">
            <a:off x="7221675" y="3411075"/>
            <a:ext cx="1058400" cy="75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326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F844F8C-8A1E-1A84-60D6-E31999503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" b="11834"/>
          <a:stretch/>
        </p:blipFill>
        <p:spPr>
          <a:xfrm>
            <a:off x="8551333" y="6171280"/>
            <a:ext cx="3640667" cy="689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F1A43C-D204-0621-929A-9A25671B657A}"/>
              </a:ext>
            </a:extLst>
          </p:cNvPr>
          <p:cNvSpPr txBox="1"/>
          <p:nvPr/>
        </p:nvSpPr>
        <p:spPr>
          <a:xfrm>
            <a:off x="474537" y="513606"/>
            <a:ext cx="471191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000000"/>
                </a:solidFill>
              </a:rPr>
              <a:t>Page 1: Scorecards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DAA66E-4916-A8DB-6F74-6B0479BC5530}"/>
              </a:ext>
            </a:extLst>
          </p:cNvPr>
          <p:cNvGrpSpPr/>
          <p:nvPr/>
        </p:nvGrpSpPr>
        <p:grpSpPr>
          <a:xfrm>
            <a:off x="3965839" y="1870210"/>
            <a:ext cx="3262971" cy="2199528"/>
            <a:chOff x="717209" y="1312566"/>
            <a:chExt cx="5992976" cy="4863884"/>
          </a:xfrm>
        </p:grpSpPr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4AF98E2-44A5-55B0-488A-832FC3DBA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209" y="1312566"/>
              <a:ext cx="5883493" cy="486388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443012-CD83-6F2B-5639-B595B391C76C}"/>
                </a:ext>
              </a:extLst>
            </p:cNvPr>
            <p:cNvSpPr/>
            <p:nvPr/>
          </p:nvSpPr>
          <p:spPr>
            <a:xfrm>
              <a:off x="2377118" y="1826592"/>
              <a:ext cx="4333067" cy="5424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2204E3-E583-B096-B5CB-9BFE59EDA5BA}"/>
                </a:ext>
              </a:extLst>
            </p:cNvPr>
            <p:cNvSpPr/>
            <p:nvPr/>
          </p:nvSpPr>
          <p:spPr>
            <a:xfrm>
              <a:off x="6419301" y="1548507"/>
              <a:ext cx="290593" cy="27767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CF2D2A6-DED9-1F4C-BA9E-960608BF61A9}"/>
              </a:ext>
            </a:extLst>
          </p:cNvPr>
          <p:cNvSpPr txBox="1"/>
          <p:nvPr/>
        </p:nvSpPr>
        <p:spPr>
          <a:xfrm>
            <a:off x="3647172" y="1221620"/>
            <a:ext cx="4135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** All the values are now set to the last 30 days, and they can be changed.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57D10714-4571-68B5-1F0C-B8618A986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367" y="1222159"/>
            <a:ext cx="1538928" cy="475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71D5EF-E2F5-88B7-4EE7-087DE2E7556D}"/>
              </a:ext>
            </a:extLst>
          </p:cNvPr>
          <p:cNvSpPr txBox="1"/>
          <p:nvPr/>
        </p:nvSpPr>
        <p:spPr>
          <a:xfrm>
            <a:off x="879310" y="1223482"/>
            <a:ext cx="2767200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600"/>
              <a:t>Total users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Churn: number of users churning, and it can be used to calculate churn rate in the future (change the placeholder with a Scorecard by "Add a chart -&gt; (1st) Scorecard" in the future)</a:t>
            </a:r>
          </a:p>
          <a:p>
            <a:pPr marL="342900" indent="-342900">
              <a:buAutoNum type="arabicPeriod"/>
            </a:pPr>
            <a:r>
              <a:rPr lang="en-US" sz="1600"/>
              <a:t>Sessions:  </a:t>
            </a: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user </a:t>
            </a:r>
            <a:r>
              <a:rPr lang="en-US" sz="1600">
                <a:solidFill>
                  <a:srgbClr val="040C28"/>
                </a:solidFill>
                <a:ea typeface="+mn-lt"/>
                <a:cs typeface="+mn-lt"/>
              </a:rPr>
              <a:t>interactions with the website that take place within a given time frame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rgbClr val="040C28"/>
                </a:solidFill>
              </a:rPr>
              <a:t>Average session duration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rgbClr val="040C28"/>
                </a:solidFill>
              </a:rPr>
              <a:t>Overall GA score: customized aggregation of several KPIs. Clicking on it will lead to the second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35F25-5F05-6732-EA8E-D250C474E94B}"/>
              </a:ext>
            </a:extLst>
          </p:cNvPr>
          <p:cNvSpPr txBox="1"/>
          <p:nvPr/>
        </p:nvSpPr>
        <p:spPr>
          <a:xfrm>
            <a:off x="9322345" y="1226275"/>
            <a:ext cx="20592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/>
              <a:t>To edit:</a:t>
            </a:r>
          </a:p>
          <a:p>
            <a:r>
              <a:rPr lang="en-US"/>
              <a:t>Total user card as an example to change the time range, on the right Control bar, change "Default date range"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4B4DF75-B8F7-A811-E234-136C3179C0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071"/>
          <a:stretch/>
        </p:blipFill>
        <p:spPr>
          <a:xfrm>
            <a:off x="3700576" y="4083102"/>
            <a:ext cx="4026000" cy="21840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065304-6690-754D-BB64-7D97D97DB2B0}"/>
              </a:ext>
            </a:extLst>
          </p:cNvPr>
          <p:cNvSpPr/>
          <p:nvPr/>
        </p:nvSpPr>
        <p:spPr>
          <a:xfrm>
            <a:off x="6182162" y="4392378"/>
            <a:ext cx="648000" cy="184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95D8AE-213B-765C-B5E6-267DB48AE0EF}"/>
              </a:ext>
            </a:extLst>
          </p:cNvPr>
          <p:cNvCxnSpPr/>
          <p:nvPr/>
        </p:nvCxnSpPr>
        <p:spPr>
          <a:xfrm flipV="1">
            <a:off x="6843675" y="3627075"/>
            <a:ext cx="950400" cy="76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54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F844F8C-8A1E-1A84-60D6-E31999503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" b="11834"/>
          <a:stretch/>
        </p:blipFill>
        <p:spPr>
          <a:xfrm>
            <a:off x="8551333" y="6171280"/>
            <a:ext cx="3640667" cy="689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F1A43C-D204-0621-929A-9A25671B657A}"/>
              </a:ext>
            </a:extLst>
          </p:cNvPr>
          <p:cNvSpPr txBox="1"/>
          <p:nvPr/>
        </p:nvSpPr>
        <p:spPr>
          <a:xfrm>
            <a:off x="474537" y="513606"/>
            <a:ext cx="462191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000000"/>
                </a:solidFill>
              </a:rPr>
              <a:t>Page 1: Line Chart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666254-655A-51E9-0C20-9518317E58C6}"/>
              </a:ext>
            </a:extLst>
          </p:cNvPr>
          <p:cNvGrpSpPr/>
          <p:nvPr/>
        </p:nvGrpSpPr>
        <p:grpSpPr>
          <a:xfrm>
            <a:off x="3688895" y="1432566"/>
            <a:ext cx="3234121" cy="2433884"/>
            <a:chOff x="734299" y="1312566"/>
            <a:chExt cx="5849312" cy="4863884"/>
          </a:xfrm>
        </p:grpSpPr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4AF98E2-44A5-55B0-488A-832FC3DBA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4299" y="1312566"/>
              <a:ext cx="5849312" cy="486388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BCF1F9-AA51-DD95-24FD-D7969676411C}"/>
                </a:ext>
              </a:extLst>
            </p:cNvPr>
            <p:cNvSpPr/>
            <p:nvPr/>
          </p:nvSpPr>
          <p:spPr>
            <a:xfrm>
              <a:off x="2377117" y="2465896"/>
              <a:ext cx="2066440" cy="1517541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61A233-FC85-427A-FAB0-FF1DF19931F6}"/>
                </a:ext>
              </a:extLst>
            </p:cNvPr>
            <p:cNvSpPr/>
            <p:nvPr/>
          </p:nvSpPr>
          <p:spPr>
            <a:xfrm>
              <a:off x="4152673" y="2465489"/>
              <a:ext cx="290593" cy="277677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3</a:t>
              </a:r>
            </a:p>
          </p:txBody>
        </p:sp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2B9666E-F50D-0BFC-F8FB-3EC5D93139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87" t="48515" r="59367" b="29978"/>
          <a:stretch/>
        </p:blipFill>
        <p:spPr>
          <a:xfrm>
            <a:off x="493696" y="1430085"/>
            <a:ext cx="3047874" cy="2180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333070-4A93-F4A7-315E-9219070A233C}"/>
              </a:ext>
            </a:extLst>
          </p:cNvPr>
          <p:cNvSpPr txBox="1"/>
          <p:nvPr/>
        </p:nvSpPr>
        <p:spPr>
          <a:xfrm>
            <a:off x="7067172" y="1431620"/>
            <a:ext cx="4621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** The time range is now set to the last 30 days, and they can be changed.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57ECC4C-7928-9920-9EE3-BC48970DF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5424" y="3859606"/>
            <a:ext cx="4578000" cy="2309533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EDC5F5F9-8454-AF83-6A41-F68E6B161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0917" y="2075888"/>
            <a:ext cx="1596132" cy="4114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F6890F-C2B2-49FF-64A0-5FB2ECB3DA67}"/>
              </a:ext>
            </a:extLst>
          </p:cNvPr>
          <p:cNvSpPr/>
          <p:nvPr/>
        </p:nvSpPr>
        <p:spPr>
          <a:xfrm>
            <a:off x="5342162" y="4236378"/>
            <a:ext cx="648000" cy="184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5B93F5-580D-5795-FC5C-D34682BBDBC9}"/>
              </a:ext>
            </a:extLst>
          </p:cNvPr>
          <p:cNvCxnSpPr/>
          <p:nvPr/>
        </p:nvCxnSpPr>
        <p:spPr>
          <a:xfrm flipV="1">
            <a:off x="6003675" y="3681075"/>
            <a:ext cx="1256400" cy="531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1AE361-ADEA-A9D3-13AC-0B3E037A111C}"/>
              </a:ext>
            </a:extLst>
          </p:cNvPr>
          <p:cNvSpPr txBox="1"/>
          <p:nvPr/>
        </p:nvSpPr>
        <p:spPr>
          <a:xfrm>
            <a:off x="8944345" y="2090275"/>
            <a:ext cx="24492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/>
              <a:t>To edit:</a:t>
            </a:r>
          </a:p>
          <a:p>
            <a:pPr marL="342900" indent="-342900">
              <a:buAutoNum type="arabicPeriod"/>
            </a:pPr>
            <a:r>
              <a:rPr lang="en-US"/>
              <a:t>The same way to adjust time range on the right Control bar, change "Default date range"</a:t>
            </a:r>
          </a:p>
          <a:p>
            <a:pPr marL="342900" indent="-342900">
              <a:buAutoNum type="arabicPeriod"/>
            </a:pPr>
            <a:r>
              <a:rPr lang="en-US"/>
              <a:t>Change "Dimension" to choose display date, month, and so 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B04B0B-6899-E539-D9FC-18E0885D8048}"/>
              </a:ext>
            </a:extLst>
          </p:cNvPr>
          <p:cNvSpPr txBox="1"/>
          <p:nvPr/>
        </p:nvSpPr>
        <p:spPr>
          <a:xfrm>
            <a:off x="483206" y="3829965"/>
            <a:ext cx="1987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/>
              <a:t>To use</a:t>
            </a:r>
            <a:r>
              <a:rPr lang="en-US"/>
              <a:t>:</a:t>
            </a:r>
          </a:p>
          <a:p>
            <a:r>
              <a:rPr lang="en-US"/>
              <a:t>Move the mouse to a certain point will show the value of a certain date</a:t>
            </a:r>
          </a:p>
        </p:txBody>
      </p:sp>
    </p:spTree>
    <p:extLst>
      <p:ext uri="{BB962C8B-B14F-4D97-AF65-F5344CB8AC3E}">
        <p14:creationId xmlns:p14="http://schemas.microsoft.com/office/powerpoint/2010/main" val="487946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F844F8C-8A1E-1A84-60D6-E31999503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" b="11834"/>
          <a:stretch/>
        </p:blipFill>
        <p:spPr>
          <a:xfrm>
            <a:off x="8551333" y="6171280"/>
            <a:ext cx="3640667" cy="689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F1A43C-D204-0621-929A-9A25671B657A}"/>
              </a:ext>
            </a:extLst>
          </p:cNvPr>
          <p:cNvSpPr txBox="1"/>
          <p:nvPr/>
        </p:nvSpPr>
        <p:spPr>
          <a:xfrm>
            <a:off x="474537" y="513606"/>
            <a:ext cx="4135919" cy="701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000000"/>
                </a:solidFill>
              </a:rPr>
              <a:t>Page 1: Pie Chart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54F805-C9CC-F82A-5AB9-7AAB51DC63A3}"/>
              </a:ext>
            </a:extLst>
          </p:cNvPr>
          <p:cNvGrpSpPr/>
          <p:nvPr/>
        </p:nvGrpSpPr>
        <p:grpSpPr>
          <a:xfrm>
            <a:off x="3898609" y="1432566"/>
            <a:ext cx="3093136" cy="2307884"/>
            <a:chOff x="672152" y="1312566"/>
            <a:chExt cx="6025116" cy="4863884"/>
          </a:xfrm>
        </p:grpSpPr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4AF98E2-44A5-55B0-488A-832FC3DBA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152" y="1312566"/>
              <a:ext cx="5973609" cy="486388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F26D14-7405-6B05-306C-8829325B9CA0}"/>
                </a:ext>
              </a:extLst>
            </p:cNvPr>
            <p:cNvSpPr/>
            <p:nvPr/>
          </p:nvSpPr>
          <p:spPr>
            <a:xfrm>
              <a:off x="4630828" y="2459438"/>
              <a:ext cx="2066440" cy="151754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3247BC-9EBE-9CF6-95C5-194FD8D2AF16}"/>
                </a:ext>
              </a:extLst>
            </p:cNvPr>
            <p:cNvSpPr/>
            <p:nvPr/>
          </p:nvSpPr>
          <p:spPr>
            <a:xfrm>
              <a:off x="6406384" y="2459031"/>
              <a:ext cx="290593" cy="27767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0A36747-CCDC-9C4F-A1B6-2D687FDE4D60}"/>
              </a:ext>
            </a:extLst>
          </p:cNvPr>
          <p:cNvSpPr txBox="1"/>
          <p:nvPr/>
        </p:nvSpPr>
        <p:spPr>
          <a:xfrm>
            <a:off x="7067172" y="1431620"/>
            <a:ext cx="4621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** The time range is now set to the last 30 days, and they can be changed.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3AECC-2FDD-4374-67B9-218B5BF8DB29}"/>
              </a:ext>
            </a:extLst>
          </p:cNvPr>
          <p:cNvSpPr txBox="1"/>
          <p:nvPr/>
        </p:nvSpPr>
        <p:spPr>
          <a:xfrm>
            <a:off x="8944345" y="2090275"/>
            <a:ext cx="244920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/>
              <a:t>To edit:</a:t>
            </a:r>
          </a:p>
          <a:p>
            <a:pPr marL="342900" indent="-342900">
              <a:buAutoNum type="arabicPeriod"/>
            </a:pPr>
            <a:r>
              <a:rPr lang="en-US"/>
              <a:t>The same way to adjust time range on the right Control bar, change "Default date range"</a:t>
            </a:r>
          </a:p>
          <a:p>
            <a:pPr marL="342900" indent="-342900">
              <a:buAutoNum type="arabicPeriod"/>
            </a:pPr>
            <a:r>
              <a:rPr lang="en-US"/>
              <a:t>Change "Dimension" to choose to display the engagement time by different categories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C9166BA-131B-B468-D442-1158AE1766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059" t="46929" r="40945" b="30027"/>
          <a:stretch/>
        </p:blipFill>
        <p:spPr>
          <a:xfrm>
            <a:off x="605390" y="1431203"/>
            <a:ext cx="3048009" cy="23119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819DAD-986B-EDC8-E676-317478EFFB9A}"/>
              </a:ext>
            </a:extLst>
          </p:cNvPr>
          <p:cNvSpPr txBox="1"/>
          <p:nvPr/>
        </p:nvSpPr>
        <p:spPr>
          <a:xfrm>
            <a:off x="603206" y="3799965"/>
            <a:ext cx="1987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/>
              <a:t>To use</a:t>
            </a:r>
            <a:r>
              <a:rPr lang="en-US"/>
              <a:t>:</a:t>
            </a:r>
          </a:p>
          <a:p>
            <a:r>
              <a:rPr lang="en-US"/>
              <a:t>Move the mouse to a certain part will show the value of a certain day of the week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A6E7A87-24A4-033A-5E54-8598F8399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5051" y="3738303"/>
            <a:ext cx="4560000" cy="2481767"/>
          </a:xfrm>
          <a:prstGeom prst="rect">
            <a:avLst/>
          </a:prstGeom>
        </p:spPr>
      </p:pic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19610BCD-ED37-17EE-8B39-1718F617E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3382" y="2089007"/>
            <a:ext cx="1365100" cy="41148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E0BEB30-0852-EAD4-0927-AD30460883A5}"/>
              </a:ext>
            </a:extLst>
          </p:cNvPr>
          <p:cNvSpPr/>
          <p:nvPr/>
        </p:nvSpPr>
        <p:spPr>
          <a:xfrm>
            <a:off x="5342162" y="4236378"/>
            <a:ext cx="648000" cy="184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1AA5C1-1580-15B5-8A17-373F258533D9}"/>
              </a:ext>
            </a:extLst>
          </p:cNvPr>
          <p:cNvCxnSpPr/>
          <p:nvPr/>
        </p:nvCxnSpPr>
        <p:spPr>
          <a:xfrm flipV="1">
            <a:off x="6003675" y="3681075"/>
            <a:ext cx="1256400" cy="531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457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F844F8C-8A1E-1A84-60D6-E31999503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" b="11834"/>
          <a:stretch/>
        </p:blipFill>
        <p:spPr>
          <a:xfrm>
            <a:off x="8551333" y="6171280"/>
            <a:ext cx="3640667" cy="689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F1A43C-D204-0621-929A-9A25671B657A}"/>
              </a:ext>
            </a:extLst>
          </p:cNvPr>
          <p:cNvSpPr txBox="1"/>
          <p:nvPr/>
        </p:nvSpPr>
        <p:spPr>
          <a:xfrm>
            <a:off x="474537" y="513606"/>
            <a:ext cx="4135919" cy="701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000000"/>
                </a:solidFill>
              </a:rPr>
              <a:t>Page 1: Table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12FE20-6D7D-4101-D152-B9CDE2FEC532}"/>
              </a:ext>
            </a:extLst>
          </p:cNvPr>
          <p:cNvGrpSpPr/>
          <p:nvPr/>
        </p:nvGrpSpPr>
        <p:grpSpPr>
          <a:xfrm>
            <a:off x="3884140" y="1228566"/>
            <a:ext cx="3422599" cy="2541884"/>
            <a:chOff x="680576" y="1312566"/>
            <a:chExt cx="6036064" cy="4863884"/>
          </a:xfrm>
        </p:grpSpPr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4AF98E2-44A5-55B0-488A-832FC3DBA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576" y="1312566"/>
              <a:ext cx="5956759" cy="486388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B5BEEA-BF3B-D74F-4E2B-16EB71548494}"/>
                </a:ext>
              </a:extLst>
            </p:cNvPr>
            <p:cNvSpPr/>
            <p:nvPr/>
          </p:nvSpPr>
          <p:spPr>
            <a:xfrm>
              <a:off x="2377116" y="4119047"/>
              <a:ext cx="4339524" cy="1917913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71B8F44-BD40-88A8-5986-0F814CEC9DBA}"/>
                </a:ext>
              </a:extLst>
            </p:cNvPr>
            <p:cNvSpPr/>
            <p:nvPr/>
          </p:nvSpPr>
          <p:spPr>
            <a:xfrm>
              <a:off x="6425756" y="5758878"/>
              <a:ext cx="290593" cy="277677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0DDB7D7-7824-DFB4-6B6B-6DF011F1DAAE}"/>
              </a:ext>
            </a:extLst>
          </p:cNvPr>
          <p:cNvSpPr txBox="1"/>
          <p:nvPr/>
        </p:nvSpPr>
        <p:spPr>
          <a:xfrm>
            <a:off x="771310" y="1217482"/>
            <a:ext cx="2965200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600"/>
              <a:t>Session default channel group: </a:t>
            </a:r>
            <a:r>
              <a:rPr lang="en-US" sz="1600">
                <a:ea typeface="+mn-lt"/>
                <a:cs typeface="+mn-lt"/>
              </a:rPr>
              <a:t>the channels by which users arrived at the site when they initiated new sessions</a:t>
            </a:r>
            <a:endParaRPr lang="en-US" sz="1600"/>
          </a:p>
          <a:p>
            <a:pPr marL="342900" indent="-342900">
              <a:buAutoNum type="arabicPeriod"/>
            </a:pPr>
            <a:r>
              <a:rPr lang="en-US" sz="1600"/>
              <a:t>Sessions </a:t>
            </a:r>
            <a:r>
              <a:rPr lang="en-US" sz="1600">
                <a:ea typeface="+mn-lt"/>
                <a:cs typeface="+mn-lt"/>
              </a:rPr>
              <a:t>source and medium: source is where the website's traffic comes from (individual websites, Google, Facebook </a:t>
            </a:r>
            <a:r>
              <a:rPr lang="en-US" sz="1600" err="1">
                <a:ea typeface="+mn-lt"/>
                <a:cs typeface="+mn-lt"/>
              </a:rPr>
              <a:t>etc</a:t>
            </a:r>
            <a:r>
              <a:rPr lang="en-US" sz="1600">
                <a:ea typeface="+mn-lt"/>
                <a:cs typeface="+mn-lt"/>
              </a:rPr>
              <a:t>). Medium is how it got there (organic traffic, paid traffic, referral </a:t>
            </a:r>
            <a:r>
              <a:rPr lang="en-US" sz="1600" err="1">
                <a:ea typeface="+mn-lt"/>
                <a:cs typeface="+mn-lt"/>
              </a:rPr>
              <a:t>etc</a:t>
            </a:r>
            <a:r>
              <a:rPr lang="en-US" sz="1600">
                <a:ea typeface="+mn-lt"/>
                <a:cs typeface="+mn-lt"/>
              </a:rPr>
              <a:t>), which can help understand where our users came from</a:t>
            </a:r>
          </a:p>
          <a:p>
            <a:pPr marL="342900" indent="-342900">
              <a:buAutoNum type="arabicPeriod"/>
            </a:pPr>
            <a:r>
              <a:rPr lang="en-US" sz="1600"/>
              <a:t>Active users</a:t>
            </a:r>
          </a:p>
          <a:p>
            <a:pPr marL="342900" indent="-342900">
              <a:buAutoNum type="arabicPeriod"/>
            </a:pPr>
            <a:r>
              <a:rPr lang="en-US" sz="1600"/>
              <a:t>Engagement rate:</a:t>
            </a:r>
            <a:r>
              <a:rPr lang="en-US" sz="1600">
                <a:ea typeface="+mn-lt"/>
                <a:cs typeface="+mn-lt"/>
              </a:rPr>
              <a:t> the percentage of engaged sessions</a:t>
            </a:r>
          </a:p>
          <a:p>
            <a:pPr marL="342900" indent="-342900">
              <a:buAutoNum type="arabicPeriod"/>
            </a:pPr>
            <a:r>
              <a:rPr lang="en-US" sz="1600"/>
              <a:t>User engagement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E26A4C6-D851-0A56-2B60-E520B53B0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000" y="3767184"/>
            <a:ext cx="4416000" cy="2403767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77371B18-3A64-E51A-17E0-565DA13F8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5974" y="2073549"/>
            <a:ext cx="1415917" cy="4114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34C4D60-9EB9-18C7-1660-0B0FAA6A7FB0}"/>
              </a:ext>
            </a:extLst>
          </p:cNvPr>
          <p:cNvSpPr/>
          <p:nvPr/>
        </p:nvSpPr>
        <p:spPr>
          <a:xfrm>
            <a:off x="6512162" y="4302378"/>
            <a:ext cx="648000" cy="184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6B0AD2-5ADE-3F38-E47A-A66C2448DA84}"/>
              </a:ext>
            </a:extLst>
          </p:cNvPr>
          <p:cNvCxnSpPr/>
          <p:nvPr/>
        </p:nvCxnSpPr>
        <p:spPr>
          <a:xfrm flipV="1">
            <a:off x="7173675" y="3747075"/>
            <a:ext cx="992400" cy="537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F3873A4-10D2-5DE8-817F-F90B4BD14601}"/>
              </a:ext>
            </a:extLst>
          </p:cNvPr>
          <p:cNvSpPr txBox="1"/>
          <p:nvPr/>
        </p:nvSpPr>
        <p:spPr>
          <a:xfrm>
            <a:off x="7379172" y="1221620"/>
            <a:ext cx="4009200" cy="640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** The time range is now set to the last 30 days, and they can be changed.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ABD195-73BC-4566-D874-15333E977937}"/>
              </a:ext>
            </a:extLst>
          </p:cNvPr>
          <p:cNvSpPr txBox="1"/>
          <p:nvPr/>
        </p:nvSpPr>
        <p:spPr>
          <a:xfrm>
            <a:off x="9604345" y="2072275"/>
            <a:ext cx="19632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/>
              <a:t>To edit:</a:t>
            </a:r>
          </a:p>
          <a:p>
            <a:pPr marL="342900" indent="-342900">
              <a:buAutoNum type="arabicPeriod"/>
            </a:pPr>
            <a:r>
              <a:rPr lang="en-US"/>
              <a:t>The same way to adjust time range on the right Control bar, change "Default date range"</a:t>
            </a:r>
          </a:p>
          <a:p>
            <a:pPr marL="342900" indent="-342900">
              <a:buAutoNum type="arabicPeriod"/>
            </a:pPr>
            <a:r>
              <a:rPr lang="en-US"/>
              <a:t>Change what dimensions and metric to include</a:t>
            </a:r>
          </a:p>
        </p:txBody>
      </p:sp>
    </p:spTree>
    <p:extLst>
      <p:ext uri="{BB962C8B-B14F-4D97-AF65-F5344CB8AC3E}">
        <p14:creationId xmlns:p14="http://schemas.microsoft.com/office/powerpoint/2010/main" val="1406542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23</cp:revision>
  <dcterms:created xsi:type="dcterms:W3CDTF">2024-06-29T18:49:07Z</dcterms:created>
  <dcterms:modified xsi:type="dcterms:W3CDTF">2024-07-19T18:38:56Z</dcterms:modified>
</cp:coreProperties>
</file>